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687" r:id="rId2"/>
  </p:sldMasterIdLst>
  <p:notesMasterIdLst>
    <p:notesMasterId r:id="rId15"/>
  </p:notesMasterIdLst>
  <p:sldIdLst>
    <p:sldId id="275" r:id="rId3"/>
    <p:sldId id="339" r:id="rId4"/>
    <p:sldId id="341" r:id="rId5"/>
    <p:sldId id="320" r:id="rId6"/>
    <p:sldId id="321" r:id="rId7"/>
    <p:sldId id="340" r:id="rId8"/>
    <p:sldId id="335" r:id="rId9"/>
    <p:sldId id="334" r:id="rId10"/>
    <p:sldId id="336" r:id="rId11"/>
    <p:sldId id="342" r:id="rId12"/>
    <p:sldId id="343" r:id="rId13"/>
    <p:sldId id="344" r:id="rId14"/>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éline Hérouart" initials="CH" lastIdx="5"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17A9"/>
    <a:srgbClr val="46B538"/>
    <a:srgbClr val="F58B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36" autoAdjust="0"/>
    <p:restoredTop sz="84982" autoAdjust="0"/>
  </p:normalViewPr>
  <p:slideViewPr>
    <p:cSldViewPr>
      <p:cViewPr varScale="1">
        <p:scale>
          <a:sx n="94" d="100"/>
          <a:sy n="94" d="100"/>
        </p:scale>
        <p:origin x="1284"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4" d="100"/>
          <a:sy n="74" d="100"/>
        </p:scale>
        <p:origin x="-172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DB0FE7-56F0-41D8-BB8A-E049A32FE900}" type="doc">
      <dgm:prSet loTypeId="urn:microsoft.com/office/officeart/2005/8/layout/radial6" loCatId="cycle" qsTypeId="urn:microsoft.com/office/officeart/2005/8/quickstyle/simple4" qsCatId="simple" csTypeId="urn:microsoft.com/office/officeart/2005/8/colors/accent0_2" csCatId="mainScheme" phldr="1"/>
      <dgm:spPr/>
      <dgm:t>
        <a:bodyPr/>
        <a:lstStyle/>
        <a:p>
          <a:endParaRPr lang="en-US"/>
        </a:p>
      </dgm:t>
    </dgm:pt>
    <dgm:pt modelId="{792B9754-038E-461B-9444-0344C2A9CB13}">
      <dgm:prSet phldrT="[Text]"/>
      <dgm:spPr>
        <a:solidFill>
          <a:srgbClr val="3399FF"/>
        </a:solidFill>
      </dgm:spPr>
      <dgm:t>
        <a:bodyPr/>
        <a:lstStyle/>
        <a:p>
          <a:r>
            <a:rPr lang="en-US" b="1" dirty="0"/>
            <a:t>Messages</a:t>
          </a:r>
        </a:p>
      </dgm:t>
    </dgm:pt>
    <dgm:pt modelId="{9DB0E1F6-BDC4-415B-B1BF-8AA3AB0B4867}" type="parTrans" cxnId="{CF38DAA4-E78C-4525-AAA0-1B5181C5D955}">
      <dgm:prSet/>
      <dgm:spPr/>
      <dgm:t>
        <a:bodyPr/>
        <a:lstStyle/>
        <a:p>
          <a:endParaRPr lang="en-US"/>
        </a:p>
      </dgm:t>
    </dgm:pt>
    <dgm:pt modelId="{5C376699-1583-4F13-A8AB-C7D14CDDE2F6}" type="sibTrans" cxnId="{CF38DAA4-E78C-4525-AAA0-1B5181C5D955}">
      <dgm:prSet/>
      <dgm:spPr/>
      <dgm:t>
        <a:bodyPr/>
        <a:lstStyle/>
        <a:p>
          <a:endParaRPr lang="en-US"/>
        </a:p>
      </dgm:t>
    </dgm:pt>
    <dgm:pt modelId="{3E3700C8-D811-4EB1-84EC-BF5FA89DB02A}">
      <dgm:prSet phldrT="[Text]"/>
      <dgm:spPr>
        <a:solidFill>
          <a:srgbClr val="3399FF"/>
        </a:solidFill>
      </dgm:spPr>
      <dgm:t>
        <a:bodyPr/>
        <a:lstStyle/>
        <a:p>
          <a:r>
            <a:rPr lang="en-US" b="1" dirty="0"/>
            <a:t>Donateurs</a:t>
          </a:r>
        </a:p>
      </dgm:t>
    </dgm:pt>
    <dgm:pt modelId="{E33C8212-6916-4840-A097-6C8BC5B95721}" type="parTrans" cxnId="{8A67230E-3963-42D6-AB10-AA278E6942E8}">
      <dgm:prSet/>
      <dgm:spPr/>
      <dgm:t>
        <a:bodyPr/>
        <a:lstStyle/>
        <a:p>
          <a:endParaRPr lang="en-US"/>
        </a:p>
      </dgm:t>
    </dgm:pt>
    <dgm:pt modelId="{1CA5F185-9855-423F-B6B5-23A2FE2DABF0}" type="sibTrans" cxnId="{8A67230E-3963-42D6-AB10-AA278E6942E8}">
      <dgm:prSet/>
      <dgm:spPr/>
      <dgm:t>
        <a:bodyPr/>
        <a:lstStyle/>
        <a:p>
          <a:endParaRPr lang="en-US"/>
        </a:p>
      </dgm:t>
    </dgm:pt>
    <dgm:pt modelId="{317E7F29-130E-4E57-8041-307F25819A70}">
      <dgm:prSet phldrT="[Text]"/>
      <dgm:spPr>
        <a:solidFill>
          <a:srgbClr val="3399FF"/>
        </a:solidFill>
      </dgm:spPr>
      <dgm:t>
        <a:bodyPr/>
        <a:lstStyle/>
        <a:p>
          <a:r>
            <a:rPr lang="en-US" b="1" dirty="0"/>
            <a:t>Public</a:t>
          </a:r>
        </a:p>
      </dgm:t>
    </dgm:pt>
    <dgm:pt modelId="{2A746ABA-E385-449C-AA40-AD304A1792C6}" type="parTrans" cxnId="{BFBE4E14-7BD4-4C21-B50C-300E3C07A7B6}">
      <dgm:prSet/>
      <dgm:spPr/>
      <dgm:t>
        <a:bodyPr/>
        <a:lstStyle/>
        <a:p>
          <a:endParaRPr lang="en-US"/>
        </a:p>
      </dgm:t>
    </dgm:pt>
    <dgm:pt modelId="{FB739A3D-5947-498A-BEAB-063ECBDD1B88}" type="sibTrans" cxnId="{BFBE4E14-7BD4-4C21-B50C-300E3C07A7B6}">
      <dgm:prSet/>
      <dgm:spPr/>
      <dgm:t>
        <a:bodyPr/>
        <a:lstStyle/>
        <a:p>
          <a:endParaRPr lang="en-US"/>
        </a:p>
      </dgm:t>
    </dgm:pt>
    <dgm:pt modelId="{45578321-8A5E-4221-ABA6-E5C52279639B}">
      <dgm:prSet phldrT="[Text]"/>
      <dgm:spPr>
        <a:solidFill>
          <a:srgbClr val="3399FF"/>
        </a:solidFill>
      </dgm:spPr>
      <dgm:t>
        <a:bodyPr/>
        <a:lstStyle/>
        <a:p>
          <a:r>
            <a:rPr lang="en-US" b="1" dirty="0" err="1"/>
            <a:t>Etats</a:t>
          </a:r>
          <a:r>
            <a:rPr lang="en-US" b="1" dirty="0"/>
            <a:t> </a:t>
          </a:r>
          <a:r>
            <a:rPr lang="en-US" b="1" dirty="0" err="1"/>
            <a:t>membres</a:t>
          </a:r>
          <a:endParaRPr lang="en-US" b="1" dirty="0"/>
        </a:p>
      </dgm:t>
    </dgm:pt>
    <dgm:pt modelId="{AEC22F80-3333-4D55-9036-9138B760B904}" type="parTrans" cxnId="{28125409-81D2-4C06-8070-740DD404ED5A}">
      <dgm:prSet/>
      <dgm:spPr/>
      <dgm:t>
        <a:bodyPr/>
        <a:lstStyle/>
        <a:p>
          <a:endParaRPr lang="en-US"/>
        </a:p>
      </dgm:t>
    </dgm:pt>
    <dgm:pt modelId="{A6A2F68B-D217-486B-84FA-83315FA4BD76}" type="sibTrans" cxnId="{28125409-81D2-4C06-8070-740DD404ED5A}">
      <dgm:prSet/>
      <dgm:spPr/>
      <dgm:t>
        <a:bodyPr/>
        <a:lstStyle/>
        <a:p>
          <a:endParaRPr lang="en-US"/>
        </a:p>
      </dgm:t>
    </dgm:pt>
    <dgm:pt modelId="{5BF9FA28-93CF-47B1-B12E-D351E0067521}">
      <dgm:prSet phldrT="[Text]"/>
      <dgm:spPr>
        <a:solidFill>
          <a:srgbClr val="3399FF"/>
        </a:solidFill>
      </dgm:spPr>
      <dgm:t>
        <a:bodyPr/>
        <a:lstStyle/>
        <a:p>
          <a:r>
            <a:rPr lang="en-US" b="1" dirty="0"/>
            <a:t>Media</a:t>
          </a:r>
        </a:p>
      </dgm:t>
    </dgm:pt>
    <dgm:pt modelId="{C14249AB-0EC0-4D1D-AA98-D1C5820EBE7C}" type="parTrans" cxnId="{A6CE89FB-ADE6-40EA-AC59-D5C79A452D5A}">
      <dgm:prSet/>
      <dgm:spPr/>
      <dgm:t>
        <a:bodyPr/>
        <a:lstStyle/>
        <a:p>
          <a:endParaRPr lang="en-US"/>
        </a:p>
      </dgm:t>
    </dgm:pt>
    <dgm:pt modelId="{A4E438E8-DD6D-4436-A99C-0F686D6733CC}" type="sibTrans" cxnId="{A6CE89FB-ADE6-40EA-AC59-D5C79A452D5A}">
      <dgm:prSet/>
      <dgm:spPr/>
      <dgm:t>
        <a:bodyPr/>
        <a:lstStyle/>
        <a:p>
          <a:endParaRPr lang="en-US"/>
        </a:p>
      </dgm:t>
    </dgm:pt>
    <dgm:pt modelId="{675E9700-C587-476A-8CBE-44AF5A5AC408}" type="pres">
      <dgm:prSet presAssocID="{86DB0FE7-56F0-41D8-BB8A-E049A32FE900}" presName="Name0" presStyleCnt="0">
        <dgm:presLayoutVars>
          <dgm:chMax val="1"/>
          <dgm:dir/>
          <dgm:animLvl val="ctr"/>
          <dgm:resizeHandles val="exact"/>
        </dgm:presLayoutVars>
      </dgm:prSet>
      <dgm:spPr/>
    </dgm:pt>
    <dgm:pt modelId="{81E4A16D-2D2A-4344-B442-49A3F6E60D21}" type="pres">
      <dgm:prSet presAssocID="{792B9754-038E-461B-9444-0344C2A9CB13}" presName="centerShape" presStyleLbl="node0" presStyleIdx="0" presStyleCnt="1" custLinFactNeighborX="1664" custLinFactNeighborY="-16"/>
      <dgm:spPr/>
    </dgm:pt>
    <dgm:pt modelId="{F4321EE8-2483-4B3A-A397-F4094A6406D5}" type="pres">
      <dgm:prSet presAssocID="{3E3700C8-D811-4EB1-84EC-BF5FA89DB02A}" presName="node" presStyleLbl="node1" presStyleIdx="0" presStyleCnt="4">
        <dgm:presLayoutVars>
          <dgm:bulletEnabled val="1"/>
        </dgm:presLayoutVars>
      </dgm:prSet>
      <dgm:spPr/>
    </dgm:pt>
    <dgm:pt modelId="{4C82A828-E807-48E5-B8E8-C8BA7A57FA5F}" type="pres">
      <dgm:prSet presAssocID="{3E3700C8-D811-4EB1-84EC-BF5FA89DB02A}" presName="dummy" presStyleCnt="0"/>
      <dgm:spPr/>
    </dgm:pt>
    <dgm:pt modelId="{6B455D17-EE1A-4060-971E-EF5D83D8234F}" type="pres">
      <dgm:prSet presAssocID="{1CA5F185-9855-423F-B6B5-23A2FE2DABF0}" presName="sibTrans" presStyleLbl="sibTrans2D1" presStyleIdx="0" presStyleCnt="4"/>
      <dgm:spPr/>
    </dgm:pt>
    <dgm:pt modelId="{F8F19A14-9CC3-4312-AF5B-395BAAAC0100}" type="pres">
      <dgm:prSet presAssocID="{317E7F29-130E-4E57-8041-307F25819A70}" presName="node" presStyleLbl="node1" presStyleIdx="1" presStyleCnt="4">
        <dgm:presLayoutVars>
          <dgm:bulletEnabled val="1"/>
        </dgm:presLayoutVars>
      </dgm:prSet>
      <dgm:spPr/>
    </dgm:pt>
    <dgm:pt modelId="{E1C61067-77DD-4E1B-A3A0-BCDDDA31D7FF}" type="pres">
      <dgm:prSet presAssocID="{317E7F29-130E-4E57-8041-307F25819A70}" presName="dummy" presStyleCnt="0"/>
      <dgm:spPr/>
    </dgm:pt>
    <dgm:pt modelId="{B285AAB9-4E59-4C96-A1DA-C7E4E1EAB56F}" type="pres">
      <dgm:prSet presAssocID="{FB739A3D-5947-498A-BEAB-063ECBDD1B88}" presName="sibTrans" presStyleLbl="sibTrans2D1" presStyleIdx="1" presStyleCnt="4"/>
      <dgm:spPr/>
    </dgm:pt>
    <dgm:pt modelId="{BD86DEAA-6A2C-47CA-ADEA-9B3BEEAEAB0E}" type="pres">
      <dgm:prSet presAssocID="{45578321-8A5E-4221-ABA6-E5C52279639B}" presName="node" presStyleLbl="node1" presStyleIdx="2" presStyleCnt="4">
        <dgm:presLayoutVars>
          <dgm:bulletEnabled val="1"/>
        </dgm:presLayoutVars>
      </dgm:prSet>
      <dgm:spPr/>
    </dgm:pt>
    <dgm:pt modelId="{46D8499E-6A70-4D00-8710-A5CE7FEB83EB}" type="pres">
      <dgm:prSet presAssocID="{45578321-8A5E-4221-ABA6-E5C52279639B}" presName="dummy" presStyleCnt="0"/>
      <dgm:spPr/>
    </dgm:pt>
    <dgm:pt modelId="{E1F4F639-2565-4E63-BC99-905C6BB14F01}" type="pres">
      <dgm:prSet presAssocID="{A6A2F68B-D217-486B-84FA-83315FA4BD76}" presName="sibTrans" presStyleLbl="sibTrans2D1" presStyleIdx="2" presStyleCnt="4"/>
      <dgm:spPr/>
    </dgm:pt>
    <dgm:pt modelId="{AB5412D6-7FB1-47D3-B002-64A246367B5C}" type="pres">
      <dgm:prSet presAssocID="{5BF9FA28-93CF-47B1-B12E-D351E0067521}" presName="node" presStyleLbl="node1" presStyleIdx="3" presStyleCnt="4">
        <dgm:presLayoutVars>
          <dgm:bulletEnabled val="1"/>
        </dgm:presLayoutVars>
      </dgm:prSet>
      <dgm:spPr/>
    </dgm:pt>
    <dgm:pt modelId="{06E5C0A2-CCA6-43DC-8A53-404E651D347B}" type="pres">
      <dgm:prSet presAssocID="{5BF9FA28-93CF-47B1-B12E-D351E0067521}" presName="dummy" presStyleCnt="0"/>
      <dgm:spPr/>
    </dgm:pt>
    <dgm:pt modelId="{FCBCCCCA-7498-4939-A380-E7FF5215A771}" type="pres">
      <dgm:prSet presAssocID="{A4E438E8-DD6D-4436-A99C-0F686D6733CC}" presName="sibTrans" presStyleLbl="sibTrans2D1" presStyleIdx="3" presStyleCnt="4"/>
      <dgm:spPr/>
    </dgm:pt>
  </dgm:ptLst>
  <dgm:cxnLst>
    <dgm:cxn modelId="{28125409-81D2-4C06-8070-740DD404ED5A}" srcId="{792B9754-038E-461B-9444-0344C2A9CB13}" destId="{45578321-8A5E-4221-ABA6-E5C52279639B}" srcOrd="2" destOrd="0" parTransId="{AEC22F80-3333-4D55-9036-9138B760B904}" sibTransId="{A6A2F68B-D217-486B-84FA-83315FA4BD76}"/>
    <dgm:cxn modelId="{8A67230E-3963-42D6-AB10-AA278E6942E8}" srcId="{792B9754-038E-461B-9444-0344C2A9CB13}" destId="{3E3700C8-D811-4EB1-84EC-BF5FA89DB02A}" srcOrd="0" destOrd="0" parTransId="{E33C8212-6916-4840-A097-6C8BC5B95721}" sibTransId="{1CA5F185-9855-423F-B6B5-23A2FE2DABF0}"/>
    <dgm:cxn modelId="{BFBE4E14-7BD4-4C21-B50C-300E3C07A7B6}" srcId="{792B9754-038E-461B-9444-0344C2A9CB13}" destId="{317E7F29-130E-4E57-8041-307F25819A70}" srcOrd="1" destOrd="0" parTransId="{2A746ABA-E385-449C-AA40-AD304A1792C6}" sibTransId="{FB739A3D-5947-498A-BEAB-063ECBDD1B88}"/>
    <dgm:cxn modelId="{A547021E-6EE7-45E4-9DD9-477AFC1C8B30}" type="presOf" srcId="{1CA5F185-9855-423F-B6B5-23A2FE2DABF0}" destId="{6B455D17-EE1A-4060-971E-EF5D83D8234F}" srcOrd="0" destOrd="0" presId="urn:microsoft.com/office/officeart/2005/8/layout/radial6"/>
    <dgm:cxn modelId="{41AC3062-16CC-488A-9C5A-49557537BAFA}" type="presOf" srcId="{317E7F29-130E-4E57-8041-307F25819A70}" destId="{F8F19A14-9CC3-4312-AF5B-395BAAAC0100}" srcOrd="0" destOrd="0" presId="urn:microsoft.com/office/officeart/2005/8/layout/radial6"/>
    <dgm:cxn modelId="{62D98157-CBD9-4121-97F5-71FD9ACE69B5}" type="presOf" srcId="{FB739A3D-5947-498A-BEAB-063ECBDD1B88}" destId="{B285AAB9-4E59-4C96-A1DA-C7E4E1EAB56F}" srcOrd="0" destOrd="0" presId="urn:microsoft.com/office/officeart/2005/8/layout/radial6"/>
    <dgm:cxn modelId="{11E62787-8F1B-4221-9BB9-EBBAA34CDDD0}" type="presOf" srcId="{3E3700C8-D811-4EB1-84EC-BF5FA89DB02A}" destId="{F4321EE8-2483-4B3A-A397-F4094A6406D5}" srcOrd="0" destOrd="0" presId="urn:microsoft.com/office/officeart/2005/8/layout/radial6"/>
    <dgm:cxn modelId="{3CD1CF8C-9F24-4FDA-B788-461C2F91D1B4}" type="presOf" srcId="{792B9754-038E-461B-9444-0344C2A9CB13}" destId="{81E4A16D-2D2A-4344-B442-49A3F6E60D21}" srcOrd="0" destOrd="0" presId="urn:microsoft.com/office/officeart/2005/8/layout/radial6"/>
    <dgm:cxn modelId="{67C60DA1-AA82-4E62-A342-AF631F53BA49}" type="presOf" srcId="{86DB0FE7-56F0-41D8-BB8A-E049A32FE900}" destId="{675E9700-C587-476A-8CBE-44AF5A5AC408}" srcOrd="0" destOrd="0" presId="urn:microsoft.com/office/officeart/2005/8/layout/radial6"/>
    <dgm:cxn modelId="{CF38DAA4-E78C-4525-AAA0-1B5181C5D955}" srcId="{86DB0FE7-56F0-41D8-BB8A-E049A32FE900}" destId="{792B9754-038E-461B-9444-0344C2A9CB13}" srcOrd="0" destOrd="0" parTransId="{9DB0E1F6-BDC4-415B-B1BF-8AA3AB0B4867}" sibTransId="{5C376699-1583-4F13-A8AB-C7D14CDDE2F6}"/>
    <dgm:cxn modelId="{B79D54BA-425C-471B-BFD9-88AD0363AB19}" type="presOf" srcId="{A4E438E8-DD6D-4436-A99C-0F686D6733CC}" destId="{FCBCCCCA-7498-4939-A380-E7FF5215A771}" srcOrd="0" destOrd="0" presId="urn:microsoft.com/office/officeart/2005/8/layout/radial6"/>
    <dgm:cxn modelId="{FE7E7DC7-C70A-464C-B47D-6D0687E2A353}" type="presOf" srcId="{A6A2F68B-D217-486B-84FA-83315FA4BD76}" destId="{E1F4F639-2565-4E63-BC99-905C6BB14F01}" srcOrd="0" destOrd="0" presId="urn:microsoft.com/office/officeart/2005/8/layout/radial6"/>
    <dgm:cxn modelId="{7BDA3BCC-FD6D-469F-8FE9-01851A2E2AE3}" type="presOf" srcId="{45578321-8A5E-4221-ABA6-E5C52279639B}" destId="{BD86DEAA-6A2C-47CA-ADEA-9B3BEEAEAB0E}" srcOrd="0" destOrd="0" presId="urn:microsoft.com/office/officeart/2005/8/layout/radial6"/>
    <dgm:cxn modelId="{2E7D66F9-62A2-4788-A2BD-02D0D837C561}" type="presOf" srcId="{5BF9FA28-93CF-47B1-B12E-D351E0067521}" destId="{AB5412D6-7FB1-47D3-B002-64A246367B5C}" srcOrd="0" destOrd="0" presId="urn:microsoft.com/office/officeart/2005/8/layout/radial6"/>
    <dgm:cxn modelId="{A6CE89FB-ADE6-40EA-AC59-D5C79A452D5A}" srcId="{792B9754-038E-461B-9444-0344C2A9CB13}" destId="{5BF9FA28-93CF-47B1-B12E-D351E0067521}" srcOrd="3" destOrd="0" parTransId="{C14249AB-0EC0-4D1D-AA98-D1C5820EBE7C}" sibTransId="{A4E438E8-DD6D-4436-A99C-0F686D6733CC}"/>
    <dgm:cxn modelId="{4BCFDF3A-520B-43BB-8514-BFD4C463A7FA}" type="presParOf" srcId="{675E9700-C587-476A-8CBE-44AF5A5AC408}" destId="{81E4A16D-2D2A-4344-B442-49A3F6E60D21}" srcOrd="0" destOrd="0" presId="urn:microsoft.com/office/officeart/2005/8/layout/radial6"/>
    <dgm:cxn modelId="{8974B5ED-BA03-4A96-AD83-495E7B8E0A52}" type="presParOf" srcId="{675E9700-C587-476A-8CBE-44AF5A5AC408}" destId="{F4321EE8-2483-4B3A-A397-F4094A6406D5}" srcOrd="1" destOrd="0" presId="urn:microsoft.com/office/officeart/2005/8/layout/radial6"/>
    <dgm:cxn modelId="{9B81E861-870C-47B9-B10F-BA8EA8EF77F0}" type="presParOf" srcId="{675E9700-C587-476A-8CBE-44AF5A5AC408}" destId="{4C82A828-E807-48E5-B8E8-C8BA7A57FA5F}" srcOrd="2" destOrd="0" presId="urn:microsoft.com/office/officeart/2005/8/layout/radial6"/>
    <dgm:cxn modelId="{77A12DC7-6F8F-4FD1-B968-E634CBD927E0}" type="presParOf" srcId="{675E9700-C587-476A-8CBE-44AF5A5AC408}" destId="{6B455D17-EE1A-4060-971E-EF5D83D8234F}" srcOrd="3" destOrd="0" presId="urn:microsoft.com/office/officeart/2005/8/layout/radial6"/>
    <dgm:cxn modelId="{990D1B14-5393-4C4A-9F9F-390B6055CDBB}" type="presParOf" srcId="{675E9700-C587-476A-8CBE-44AF5A5AC408}" destId="{F8F19A14-9CC3-4312-AF5B-395BAAAC0100}" srcOrd="4" destOrd="0" presId="urn:microsoft.com/office/officeart/2005/8/layout/radial6"/>
    <dgm:cxn modelId="{702D05BB-2396-4B55-8F17-CD3CF351CC02}" type="presParOf" srcId="{675E9700-C587-476A-8CBE-44AF5A5AC408}" destId="{E1C61067-77DD-4E1B-A3A0-BCDDDA31D7FF}" srcOrd="5" destOrd="0" presId="urn:microsoft.com/office/officeart/2005/8/layout/radial6"/>
    <dgm:cxn modelId="{F8D9A2EB-8305-4878-A670-9E3FCF347916}" type="presParOf" srcId="{675E9700-C587-476A-8CBE-44AF5A5AC408}" destId="{B285AAB9-4E59-4C96-A1DA-C7E4E1EAB56F}" srcOrd="6" destOrd="0" presId="urn:microsoft.com/office/officeart/2005/8/layout/radial6"/>
    <dgm:cxn modelId="{66755E26-089C-4765-AD17-3B7CCC28A83B}" type="presParOf" srcId="{675E9700-C587-476A-8CBE-44AF5A5AC408}" destId="{BD86DEAA-6A2C-47CA-ADEA-9B3BEEAEAB0E}" srcOrd="7" destOrd="0" presId="urn:microsoft.com/office/officeart/2005/8/layout/radial6"/>
    <dgm:cxn modelId="{46ADC327-29F1-4553-82DA-0842EECFDC68}" type="presParOf" srcId="{675E9700-C587-476A-8CBE-44AF5A5AC408}" destId="{46D8499E-6A70-4D00-8710-A5CE7FEB83EB}" srcOrd="8" destOrd="0" presId="urn:microsoft.com/office/officeart/2005/8/layout/radial6"/>
    <dgm:cxn modelId="{03BB9608-D856-4C5C-B75C-527493812E47}" type="presParOf" srcId="{675E9700-C587-476A-8CBE-44AF5A5AC408}" destId="{E1F4F639-2565-4E63-BC99-905C6BB14F01}" srcOrd="9" destOrd="0" presId="urn:microsoft.com/office/officeart/2005/8/layout/radial6"/>
    <dgm:cxn modelId="{BFE31F6B-6488-434D-B02E-87786BDE7D68}" type="presParOf" srcId="{675E9700-C587-476A-8CBE-44AF5A5AC408}" destId="{AB5412D6-7FB1-47D3-B002-64A246367B5C}" srcOrd="10" destOrd="0" presId="urn:microsoft.com/office/officeart/2005/8/layout/radial6"/>
    <dgm:cxn modelId="{B87BD5E2-7B19-4E05-A761-659966D83C63}" type="presParOf" srcId="{675E9700-C587-476A-8CBE-44AF5A5AC408}" destId="{06E5C0A2-CCA6-43DC-8A53-404E651D347B}" srcOrd="11" destOrd="0" presId="urn:microsoft.com/office/officeart/2005/8/layout/radial6"/>
    <dgm:cxn modelId="{11C5EE47-D06F-4205-9591-30915CDB77BF}" type="presParOf" srcId="{675E9700-C587-476A-8CBE-44AF5A5AC408}" destId="{FCBCCCCA-7498-4939-A380-E7FF5215A771}" srcOrd="12" destOrd="0" presId="urn:microsoft.com/office/officeart/2005/8/layout/radial6"/>
  </dgm:cxnLst>
  <dgm:bg>
    <a:no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BCCCCA-7498-4939-A380-E7FF5215A771}">
      <dsp:nvSpPr>
        <dsp:cNvPr id="0" name=""/>
        <dsp:cNvSpPr/>
      </dsp:nvSpPr>
      <dsp:spPr>
        <a:xfrm>
          <a:off x="1584159" y="490425"/>
          <a:ext cx="3264058" cy="3264058"/>
        </a:xfrm>
        <a:prstGeom prst="blockArc">
          <a:avLst>
            <a:gd name="adj1" fmla="val 10800000"/>
            <a:gd name="adj2" fmla="val 16200000"/>
            <a:gd name="adj3" fmla="val 4641"/>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1F4F639-2565-4E63-BC99-905C6BB14F01}">
      <dsp:nvSpPr>
        <dsp:cNvPr id="0" name=""/>
        <dsp:cNvSpPr/>
      </dsp:nvSpPr>
      <dsp:spPr>
        <a:xfrm>
          <a:off x="1584159" y="490425"/>
          <a:ext cx="3264058" cy="3264058"/>
        </a:xfrm>
        <a:prstGeom prst="blockArc">
          <a:avLst>
            <a:gd name="adj1" fmla="val 5400000"/>
            <a:gd name="adj2" fmla="val 10800000"/>
            <a:gd name="adj3" fmla="val 4641"/>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285AAB9-4E59-4C96-A1DA-C7E4E1EAB56F}">
      <dsp:nvSpPr>
        <dsp:cNvPr id="0" name=""/>
        <dsp:cNvSpPr/>
      </dsp:nvSpPr>
      <dsp:spPr>
        <a:xfrm>
          <a:off x="1584159" y="490425"/>
          <a:ext cx="3264058" cy="3264058"/>
        </a:xfrm>
        <a:prstGeom prst="blockArc">
          <a:avLst>
            <a:gd name="adj1" fmla="val 0"/>
            <a:gd name="adj2" fmla="val 5400000"/>
            <a:gd name="adj3" fmla="val 4641"/>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B455D17-EE1A-4060-971E-EF5D83D8234F}">
      <dsp:nvSpPr>
        <dsp:cNvPr id="0" name=""/>
        <dsp:cNvSpPr/>
      </dsp:nvSpPr>
      <dsp:spPr>
        <a:xfrm>
          <a:off x="1584159" y="490425"/>
          <a:ext cx="3264058" cy="3264058"/>
        </a:xfrm>
        <a:prstGeom prst="blockArc">
          <a:avLst>
            <a:gd name="adj1" fmla="val 16200000"/>
            <a:gd name="adj2" fmla="val 0"/>
            <a:gd name="adj3" fmla="val 4641"/>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1E4A16D-2D2A-4344-B442-49A3F6E60D21}">
      <dsp:nvSpPr>
        <dsp:cNvPr id="0" name=""/>
        <dsp:cNvSpPr/>
      </dsp:nvSpPr>
      <dsp:spPr>
        <a:xfrm>
          <a:off x="2517803" y="1370506"/>
          <a:ext cx="1502877" cy="1502877"/>
        </a:xfrm>
        <a:prstGeom prst="ellipse">
          <a:avLst/>
        </a:prstGeom>
        <a:solidFill>
          <a:srgbClr val="3399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b="1" kern="1200" dirty="0"/>
            <a:t>Messages</a:t>
          </a:r>
        </a:p>
      </dsp:txBody>
      <dsp:txXfrm>
        <a:off x="2737894" y="1590597"/>
        <a:ext cx="1062695" cy="1062695"/>
      </dsp:txXfrm>
    </dsp:sp>
    <dsp:sp modelId="{F4321EE8-2483-4B3A-A397-F4094A6406D5}">
      <dsp:nvSpPr>
        <dsp:cNvPr id="0" name=""/>
        <dsp:cNvSpPr/>
      </dsp:nvSpPr>
      <dsp:spPr>
        <a:xfrm>
          <a:off x="2690181" y="2291"/>
          <a:ext cx="1052014" cy="1052014"/>
        </a:xfrm>
        <a:prstGeom prst="ellipse">
          <a:avLst/>
        </a:prstGeom>
        <a:solidFill>
          <a:srgbClr val="3399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kern="1200" dirty="0"/>
            <a:t>Donateurs</a:t>
          </a:r>
        </a:p>
      </dsp:txBody>
      <dsp:txXfrm>
        <a:off x="2844245" y="156355"/>
        <a:ext cx="743886" cy="743886"/>
      </dsp:txXfrm>
    </dsp:sp>
    <dsp:sp modelId="{F8F19A14-9CC3-4312-AF5B-395BAAAC0100}">
      <dsp:nvSpPr>
        <dsp:cNvPr id="0" name=""/>
        <dsp:cNvSpPr/>
      </dsp:nvSpPr>
      <dsp:spPr>
        <a:xfrm>
          <a:off x="4284338" y="1596447"/>
          <a:ext cx="1052014" cy="1052014"/>
        </a:xfrm>
        <a:prstGeom prst="ellipse">
          <a:avLst/>
        </a:prstGeom>
        <a:solidFill>
          <a:srgbClr val="3399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kern="1200" dirty="0"/>
            <a:t>Public</a:t>
          </a:r>
        </a:p>
      </dsp:txBody>
      <dsp:txXfrm>
        <a:off x="4438402" y="1750511"/>
        <a:ext cx="743886" cy="743886"/>
      </dsp:txXfrm>
    </dsp:sp>
    <dsp:sp modelId="{BD86DEAA-6A2C-47CA-ADEA-9B3BEEAEAB0E}">
      <dsp:nvSpPr>
        <dsp:cNvPr id="0" name=""/>
        <dsp:cNvSpPr/>
      </dsp:nvSpPr>
      <dsp:spPr>
        <a:xfrm>
          <a:off x="2690181" y="3190604"/>
          <a:ext cx="1052014" cy="1052014"/>
        </a:xfrm>
        <a:prstGeom prst="ellipse">
          <a:avLst/>
        </a:prstGeom>
        <a:solidFill>
          <a:srgbClr val="3399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kern="1200" dirty="0" err="1"/>
            <a:t>Etats</a:t>
          </a:r>
          <a:r>
            <a:rPr lang="en-US" sz="1300" b="1" kern="1200" dirty="0"/>
            <a:t> </a:t>
          </a:r>
          <a:r>
            <a:rPr lang="en-US" sz="1300" b="1" kern="1200" dirty="0" err="1"/>
            <a:t>membres</a:t>
          </a:r>
          <a:endParaRPr lang="en-US" sz="1300" b="1" kern="1200" dirty="0"/>
        </a:p>
      </dsp:txBody>
      <dsp:txXfrm>
        <a:off x="2844245" y="3344668"/>
        <a:ext cx="743886" cy="743886"/>
      </dsp:txXfrm>
    </dsp:sp>
    <dsp:sp modelId="{AB5412D6-7FB1-47D3-B002-64A246367B5C}">
      <dsp:nvSpPr>
        <dsp:cNvPr id="0" name=""/>
        <dsp:cNvSpPr/>
      </dsp:nvSpPr>
      <dsp:spPr>
        <a:xfrm>
          <a:off x="1096024" y="1596447"/>
          <a:ext cx="1052014" cy="1052014"/>
        </a:xfrm>
        <a:prstGeom prst="ellipse">
          <a:avLst/>
        </a:prstGeom>
        <a:solidFill>
          <a:srgbClr val="3399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kern="1200" dirty="0"/>
            <a:t>Media</a:t>
          </a:r>
        </a:p>
      </dsp:txBody>
      <dsp:txXfrm>
        <a:off x="1250088" y="1750511"/>
        <a:ext cx="743886" cy="74388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pPr/>
              <a:t>13/06/2018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pPr/>
              <a:t>‹#›</a:t>
            </a:fld>
            <a:endParaRPr lang="en-GB"/>
          </a:p>
        </p:txBody>
      </p:sp>
    </p:spTree>
    <p:extLst>
      <p:ext uri="{BB962C8B-B14F-4D97-AF65-F5344CB8AC3E}">
        <p14:creationId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extLst>
      <p:ext uri="{BB962C8B-B14F-4D97-AF65-F5344CB8AC3E}">
        <p14:creationId xmlns:p14="http://schemas.microsoft.com/office/powerpoint/2010/main" val="3313513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algn="l" eaLnBrk="1" hangingPunct="1">
              <a:spcBef>
                <a:spcPct val="0"/>
              </a:spcBef>
            </a:pPr>
            <a:r>
              <a:rPr lang="en-GB" altLang="fr-FR"/>
              <a:t>World Health Organization</a:t>
            </a:r>
          </a:p>
        </p:txBody>
      </p:sp>
      <p:sp>
        <p:nvSpPr>
          <p:cNvPr id="11366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DFFEE4C7-E7C4-4DBD-A134-9BF2FE7BAEE7}" type="datetime3">
              <a:rPr lang="en-GB" altLang="fr-FR" smtClean="0"/>
              <a:pPr eaLnBrk="1" hangingPunct="1">
                <a:spcBef>
                  <a:spcPct val="0"/>
                </a:spcBef>
              </a:pPr>
              <a:t>13 June, 2018</a:t>
            </a:fld>
            <a:endParaRPr lang="en-GB" altLang="fr-FR"/>
          </a:p>
        </p:txBody>
      </p:sp>
      <p:sp>
        <p:nvSpPr>
          <p:cNvPr id="11366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05EABF9A-9B9C-46CE-AD35-1F6E4ADFA60E}" type="slidenum">
              <a:rPr lang="en-GB" altLang="fr-FR" smtClean="0"/>
              <a:pPr eaLnBrk="1" hangingPunct="1">
                <a:spcBef>
                  <a:spcPct val="0"/>
                </a:spcBef>
              </a:pPr>
              <a:t>2</a:t>
            </a:fld>
            <a:endParaRPr lang="en-GB" altLang="fr-FR"/>
          </a:p>
        </p:txBody>
      </p:sp>
      <p:sp>
        <p:nvSpPr>
          <p:cNvPr id="113669" name="Rectangle 2"/>
          <p:cNvSpPr>
            <a:spLocks noGrp="1" noRot="1" noChangeAspect="1" noChangeArrowheads="1" noTextEdit="1"/>
          </p:cNvSpPr>
          <p:nvPr>
            <p:ph type="sldImg"/>
          </p:nvPr>
        </p:nvSpPr>
        <p:spPr>
          <a:xfrm>
            <a:off x="1143000" y="685800"/>
            <a:ext cx="4572000" cy="3429000"/>
          </a:xfrm>
          <a:ln/>
        </p:spPr>
      </p:sp>
      <p:sp>
        <p:nvSpPr>
          <p:cNvPr id="11367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GB" altLang="fr-FR" b="1" dirty="0">
                <a:latin typeface="Arial" charset="0"/>
                <a:cs typeface="Arial" charset="0"/>
              </a:rPr>
              <a:t>SO HOW WE DO ALL OF THIS?</a:t>
            </a:r>
          </a:p>
          <a:p>
            <a:pPr algn="l" eaLnBrk="1" hangingPunct="1"/>
            <a:endParaRPr lang="en-GB" altLang="fr-FR" b="1" dirty="0">
              <a:latin typeface="Arial" charset="0"/>
              <a:cs typeface="Arial" charset="0"/>
            </a:endParaRPr>
          </a:p>
          <a:p>
            <a:pPr algn="l" eaLnBrk="1" hangingPunct="1"/>
            <a:r>
              <a:rPr lang="en-GB" altLang="fr-FR" dirty="0">
                <a:latin typeface="Arial" charset="0"/>
                <a:cs typeface="Arial" charset="0"/>
              </a:rPr>
              <a:t>Let’s go back to the building blocks…</a:t>
            </a:r>
          </a:p>
          <a:p>
            <a:pPr algn="l" eaLnBrk="1" hangingPunct="1"/>
            <a:br>
              <a:rPr lang="en-GB" altLang="fr-FR" dirty="0">
                <a:latin typeface="Arial" charset="0"/>
                <a:cs typeface="Arial" charset="0"/>
              </a:rPr>
            </a:br>
            <a:r>
              <a:rPr lang="en-GB" altLang="fr-FR" dirty="0">
                <a:latin typeface="Arial" charset="0"/>
                <a:cs typeface="Arial" charset="0"/>
              </a:rPr>
              <a:t>You are the experts – you are trained in science and health and know the facts but not always WHY you are speaking, writing or presenting</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Here are the facts…Here is what we need to keep operating…Here is how we can improve public health, here is what we have done, but </a:t>
            </a:r>
            <a:r>
              <a:rPr lang="en-GB" altLang="fr-FR" b="1" dirty="0">
                <a:latin typeface="Arial" charset="0"/>
                <a:cs typeface="Arial" charset="0"/>
              </a:rPr>
              <a:t>SO WHAT?</a:t>
            </a:r>
            <a:endParaRPr lang="en-US" altLang="fr-FR" b="1" dirty="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algn="l" eaLnBrk="1" hangingPunct="1">
              <a:spcBef>
                <a:spcPct val="0"/>
              </a:spcBef>
            </a:pPr>
            <a:r>
              <a:rPr lang="en-GB" altLang="fr-FR"/>
              <a:t>World Health Organization</a:t>
            </a:r>
          </a:p>
        </p:txBody>
      </p:sp>
      <p:sp>
        <p:nvSpPr>
          <p:cNvPr id="430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1D0AAD0A-FDDA-4460-9D40-2AD67DEB14C0}" type="datetime3">
              <a:rPr lang="en-GB" altLang="fr-FR" smtClean="0"/>
              <a:pPr eaLnBrk="1" hangingPunct="1">
                <a:spcBef>
                  <a:spcPct val="0"/>
                </a:spcBef>
              </a:pPr>
              <a:t>13 June, 2018</a:t>
            </a:fld>
            <a:endParaRPr lang="en-GB" altLang="fr-FR"/>
          </a:p>
        </p:txBody>
      </p:sp>
      <p:sp>
        <p:nvSpPr>
          <p:cNvPr id="4301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A8F08F46-DB95-408D-8AE4-965D982EA705}" type="slidenum">
              <a:rPr lang="en-GB" altLang="fr-FR" smtClean="0"/>
              <a:pPr eaLnBrk="1" hangingPunct="1">
                <a:spcBef>
                  <a:spcPct val="0"/>
                </a:spcBef>
              </a:pPr>
              <a:t>3</a:t>
            </a:fld>
            <a:endParaRPr lang="en-GB" altLang="fr-FR"/>
          </a:p>
        </p:txBody>
      </p:sp>
      <p:sp>
        <p:nvSpPr>
          <p:cNvPr id="43013" name="Rectangle 2"/>
          <p:cNvSpPr>
            <a:spLocks noGrp="1" noRot="1" noChangeAspect="1" noChangeArrowheads="1" noTextEdit="1"/>
          </p:cNvSpPr>
          <p:nvPr>
            <p:ph type="sldImg"/>
          </p:nvPr>
        </p:nvSpPr>
        <p:spPr>
          <a:xfrm>
            <a:off x="1143000" y="685800"/>
            <a:ext cx="4572000" cy="3429000"/>
          </a:xfrm>
          <a:ln/>
        </p:spPr>
      </p:sp>
      <p:sp>
        <p:nvSpPr>
          <p:cNvPr id="43014" name="Rectangle 3"/>
          <p:cNvSpPr>
            <a:spLocks noGrp="1" noChangeArrowheads="1"/>
          </p:cNvSpPr>
          <p:nvPr>
            <p:ph type="body" idx="1"/>
          </p:nvPr>
        </p:nvSpPr>
        <p:spPr>
          <a:xfrm>
            <a:off x="684681" y="4341977"/>
            <a:ext cx="5488640" cy="41156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GB" altLang="fr-FR" dirty="0">
                <a:latin typeface="Arial" charset="0"/>
                <a:cs typeface="Arial" charset="0"/>
              </a:rPr>
              <a:t>REPEAT THE THREE TIPS:…</a:t>
            </a:r>
            <a:r>
              <a:rPr lang="en-GB" altLang="fr-FR" b="1" dirty="0">
                <a:latin typeface="Arial" charset="0"/>
                <a:cs typeface="Arial" charset="0"/>
              </a:rPr>
              <a:t>GET A SOCO…GET TO THE POINT</a:t>
            </a:r>
          </a:p>
          <a:p>
            <a:pPr algn="l" eaLnBrk="1" hangingPunct="1"/>
            <a:endParaRPr lang="en-GB" altLang="fr-FR" b="1" dirty="0">
              <a:latin typeface="Arial" charset="0"/>
              <a:cs typeface="Arial" charset="0"/>
            </a:endParaRPr>
          </a:p>
          <a:p>
            <a:pPr algn="l" eaLnBrk="1" hangingPunct="1"/>
            <a:r>
              <a:rPr lang="en-GB" altLang="fr-FR" b="1" dirty="0">
                <a:latin typeface="Arial" charset="0"/>
                <a:cs typeface="Arial" charset="0"/>
              </a:rPr>
              <a:t>THE AUDIENCE IS ALWAYS THINKING…WIIFM</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So the </a:t>
            </a:r>
            <a:r>
              <a:rPr lang="en-GB" altLang="fr-FR" b="1" dirty="0">
                <a:latin typeface="Arial" charset="0"/>
                <a:cs typeface="Arial" charset="0"/>
              </a:rPr>
              <a:t>audience</a:t>
            </a:r>
            <a:r>
              <a:rPr lang="en-GB" altLang="fr-FR" dirty="0">
                <a:latin typeface="Arial" charset="0"/>
                <a:cs typeface="Arial" charset="0"/>
              </a:rPr>
              <a:t>…</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The basis for a communications strategy is an audience analysis…because I will communicate different information and communicate it differently depending on the audience and their opinions or </a:t>
            </a:r>
            <a:r>
              <a:rPr lang="en-GB" altLang="fr-FR" dirty="0" err="1">
                <a:latin typeface="Arial" charset="0"/>
                <a:cs typeface="Arial" charset="0"/>
              </a:rPr>
              <a:t>mindset</a:t>
            </a:r>
            <a:r>
              <a:rPr lang="en-GB" altLang="fr-FR" dirty="0">
                <a:latin typeface="Arial" charset="0"/>
                <a:cs typeface="Arial" charset="0"/>
              </a:rPr>
              <a:t> on a topic.</a:t>
            </a:r>
          </a:p>
          <a:p>
            <a:pPr algn="l" eaLnBrk="1" hangingPunct="1"/>
            <a:r>
              <a:rPr lang="en-GB" altLang="fr-FR" dirty="0">
                <a:latin typeface="Arial" charset="0"/>
                <a:cs typeface="Arial" charset="0"/>
              </a:rPr>
              <a:t>Let's walk through how we might deal with a communications strategy for…</a:t>
            </a:r>
            <a:r>
              <a:rPr lang="en-GB" altLang="fr-FR" b="1" dirty="0">
                <a:latin typeface="Arial" charset="0"/>
                <a:cs typeface="Arial" charset="0"/>
              </a:rPr>
              <a:t>NCDs and tobacco control, TB, making pregnancy safer, immunization campaign with new vaccine, child survival (diarrhoea), disease outbreaks (H5N1, hand, foot and mouth disease…), humanitarian emergencies (floods, drought, heavy rainfall), dengue …</a:t>
            </a:r>
          </a:p>
          <a:p>
            <a:pPr algn="l" eaLnBrk="1" hangingPunct="1"/>
            <a:r>
              <a:rPr lang="en-GB" altLang="fr-FR" dirty="0">
                <a:latin typeface="Arial" charset="0"/>
                <a:cs typeface="Arial" charset="0"/>
              </a:rPr>
              <a:t>If you have a number of silent boosters, how do you activate them? include them? (polio and religious leaders in India…) Boosters become Champions…</a:t>
            </a:r>
          </a:p>
          <a:p>
            <a:pPr algn="l" eaLnBrk="1" hangingPunct="1"/>
            <a:r>
              <a:rPr lang="en-GB" altLang="fr-FR" dirty="0">
                <a:latin typeface="Arial" charset="0"/>
                <a:cs typeface="Arial" charset="0"/>
              </a:rPr>
              <a:t>Avoiders to Champions: alcohol and road accidents?</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You know what your objective is…now what kind of change do you want to affect…and among which audiences. This helps you set </a:t>
            </a:r>
            <a:r>
              <a:rPr lang="en-GB" altLang="fr-FR" dirty="0" err="1">
                <a:latin typeface="Arial" charset="0"/>
                <a:cs typeface="Arial" charset="0"/>
              </a:rPr>
              <a:t>priorites</a:t>
            </a:r>
            <a:r>
              <a:rPr lang="en-GB" altLang="fr-FR" dirty="0">
                <a:latin typeface="Arial" charset="0"/>
                <a:cs typeface="Arial" charset="0"/>
              </a:rPr>
              <a:t>.</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REMINDER: good analysis for emergency communications planning (which we talk about later)</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EXERCISE: handout of axis and let's each take a moment to analyse our audiences. This will help you formulate what you communicate about and let's review together.</a:t>
            </a:r>
          </a:p>
          <a:p>
            <a:pPr algn="l" eaLnBrk="1" hangingPunct="1"/>
            <a:endParaRPr lang="en-US" altLang="fr-FR" dirty="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xfrm>
            <a:off x="1143000" y="685800"/>
            <a:ext cx="4572000" cy="3429000"/>
          </a:xfrm>
          <a:ln/>
        </p:spPr>
      </p:sp>
      <p:sp>
        <p:nvSpPr>
          <p:cNvPr id="145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cs typeface="Arial" charset="0"/>
            </a:endParaRPr>
          </a:p>
        </p:txBody>
      </p:sp>
    </p:spTree>
    <p:extLst>
      <p:ext uri="{BB962C8B-B14F-4D97-AF65-F5344CB8AC3E}">
        <p14:creationId xmlns:p14="http://schemas.microsoft.com/office/powerpoint/2010/main" val="1947491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xfrm>
            <a:off x="1143000" y="685800"/>
            <a:ext cx="4572000" cy="3429000"/>
          </a:xfrm>
          <a:ln/>
        </p:spPr>
      </p:sp>
      <p:sp>
        <p:nvSpPr>
          <p:cNvPr id="146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cs typeface="Arial" charset="0"/>
            </a:endParaRPr>
          </a:p>
        </p:txBody>
      </p:sp>
    </p:spTree>
    <p:extLst>
      <p:ext uri="{BB962C8B-B14F-4D97-AF65-F5344CB8AC3E}">
        <p14:creationId xmlns:p14="http://schemas.microsoft.com/office/powerpoint/2010/main" val="1364288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algn="l" eaLnBrk="1" hangingPunct="1">
              <a:spcBef>
                <a:spcPct val="0"/>
              </a:spcBef>
            </a:pPr>
            <a:r>
              <a:rPr lang="en-GB" altLang="fr-FR"/>
              <a:t>World Health Organization</a:t>
            </a:r>
          </a:p>
        </p:txBody>
      </p:sp>
      <p:sp>
        <p:nvSpPr>
          <p:cNvPr id="9933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947DCED8-1019-4748-A426-973DE8016B79}" type="datetime3">
              <a:rPr lang="en-GB" altLang="fr-FR" smtClean="0"/>
              <a:pPr eaLnBrk="1" hangingPunct="1">
                <a:spcBef>
                  <a:spcPct val="0"/>
                </a:spcBef>
              </a:pPr>
              <a:t>13 June, 2018</a:t>
            </a:fld>
            <a:endParaRPr lang="en-GB" altLang="fr-FR"/>
          </a:p>
        </p:txBody>
      </p:sp>
      <p:sp>
        <p:nvSpPr>
          <p:cNvPr id="9933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FC50F345-2F25-44E7-B49E-9AD2ABDE8934}" type="slidenum">
              <a:rPr lang="en-GB" altLang="fr-FR" smtClean="0"/>
              <a:pPr eaLnBrk="1" hangingPunct="1">
                <a:spcBef>
                  <a:spcPct val="0"/>
                </a:spcBef>
              </a:pPr>
              <a:t>6</a:t>
            </a:fld>
            <a:endParaRPr lang="en-GB" altLang="fr-FR"/>
          </a:p>
        </p:txBody>
      </p:sp>
      <p:sp>
        <p:nvSpPr>
          <p:cNvPr id="99333" name="Rectangle 2"/>
          <p:cNvSpPr>
            <a:spLocks noGrp="1" noRot="1" noChangeAspect="1" noChangeArrowheads="1" noTextEdit="1"/>
          </p:cNvSpPr>
          <p:nvPr>
            <p:ph type="sldImg"/>
          </p:nvPr>
        </p:nvSpPr>
        <p:spPr>
          <a:xfrm>
            <a:off x="1143000" y="685800"/>
            <a:ext cx="4572000" cy="3429000"/>
          </a:xfrm>
          <a:ln/>
        </p:spPr>
      </p:sp>
      <p:sp>
        <p:nvSpPr>
          <p:cNvPr id="9933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GB" altLang="fr-FR" dirty="0">
                <a:latin typeface="Arial" charset="0"/>
                <a:cs typeface="Arial" charset="0"/>
              </a:rPr>
              <a:t>Speak like you are speaking to your grandmother…</a:t>
            </a:r>
          </a:p>
          <a:p>
            <a:pPr algn="l" eaLnBrk="1" hangingPunct="1"/>
            <a:endParaRPr lang="en-GB" altLang="fr-FR" dirty="0">
              <a:latin typeface="Arial" charset="0"/>
              <a:cs typeface="Arial" charset="0"/>
            </a:endParaRPr>
          </a:p>
          <a:p>
            <a:pPr algn="l" eaLnBrk="1" hangingPunct="1"/>
            <a:r>
              <a:rPr lang="en-GB" altLang="fr-FR" b="1" dirty="0">
                <a:latin typeface="Arial" charset="0"/>
                <a:cs typeface="Arial" charset="0"/>
              </a:rPr>
              <a:t>What's in it for me?</a:t>
            </a:r>
          </a:p>
          <a:p>
            <a:pPr algn="l" eaLnBrk="1" hangingPunct="1"/>
            <a:endParaRPr lang="en-GB" altLang="fr-FR" b="1" dirty="0">
              <a:latin typeface="Arial" charset="0"/>
              <a:cs typeface="Arial" charset="0"/>
            </a:endParaRPr>
          </a:p>
          <a:p>
            <a:pPr algn="l" eaLnBrk="1" hangingPunct="1"/>
            <a:r>
              <a:rPr lang="en-GB" altLang="fr-FR" dirty="0">
                <a:latin typeface="Arial" charset="0"/>
                <a:cs typeface="Arial" charset="0"/>
              </a:rPr>
              <a:t>Media crush of interest + keeping donors interested in the </a:t>
            </a:r>
            <a:r>
              <a:rPr lang="en-GB" altLang="fr-FR" dirty="0" err="1">
                <a:latin typeface="Arial" charset="0"/>
                <a:cs typeface="Arial" charset="0"/>
              </a:rPr>
              <a:t>rehabiliation</a:t>
            </a:r>
            <a:r>
              <a:rPr lang="en-GB" altLang="fr-FR" dirty="0">
                <a:latin typeface="Arial" charset="0"/>
                <a:cs typeface="Arial" charset="0"/>
              </a:rPr>
              <a:t> effort after the Indian Ocean tsunami example </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Concrete example – toilets for women. I need to engage Americans to support full recovery, but what's in it for them? The women using the toilet for the first time… human dignity.. the fear of being exposed as a woman. Now something appeals to their emotions, to them…</a:t>
            </a:r>
          </a:p>
          <a:p>
            <a:pPr algn="l" eaLnBrk="1" hangingPunct="1"/>
            <a:endParaRPr lang="en-GB" altLang="fr-FR" dirty="0">
              <a:latin typeface="Arial" charset="0"/>
              <a:cs typeface="Arial" charset="0"/>
            </a:endParaRPr>
          </a:p>
          <a:p>
            <a:pPr algn="l" eaLnBrk="1" hangingPunct="1"/>
            <a:r>
              <a:rPr lang="en-GB" altLang="fr-FR" b="1" dirty="0">
                <a:latin typeface="Arial" charset="0"/>
                <a:cs typeface="Arial" charset="0"/>
              </a:rPr>
              <a:t>DEMONSTRATION INTERVIEW</a:t>
            </a:r>
            <a:endParaRPr lang="en-US" altLang="fr-FR" b="1" dirty="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algn="l" eaLnBrk="1" hangingPunct="1">
              <a:spcBef>
                <a:spcPct val="0"/>
              </a:spcBef>
            </a:pPr>
            <a:r>
              <a:rPr lang="en-GB" altLang="fr-FR"/>
              <a:t>World Health Organization</a:t>
            </a:r>
          </a:p>
        </p:txBody>
      </p:sp>
      <p:sp>
        <p:nvSpPr>
          <p:cNvPr id="9625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A9B3D32C-9348-4300-B459-08B5B1742B26}" type="datetime3">
              <a:rPr lang="en-GB" altLang="fr-FR" smtClean="0"/>
              <a:pPr eaLnBrk="1" hangingPunct="1">
                <a:spcBef>
                  <a:spcPct val="0"/>
                </a:spcBef>
              </a:pPr>
              <a:t>13 June, 2018</a:t>
            </a:fld>
            <a:endParaRPr lang="en-GB" altLang="fr-FR"/>
          </a:p>
        </p:txBody>
      </p:sp>
      <p:sp>
        <p:nvSpPr>
          <p:cNvPr id="9626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7875EC87-61C2-456D-99DC-F2854A99C233}" type="slidenum">
              <a:rPr lang="en-GB" altLang="fr-FR" smtClean="0"/>
              <a:pPr eaLnBrk="1" hangingPunct="1">
                <a:spcBef>
                  <a:spcPct val="0"/>
                </a:spcBef>
              </a:pPr>
              <a:t>7</a:t>
            </a:fld>
            <a:endParaRPr lang="en-GB" altLang="fr-FR"/>
          </a:p>
        </p:txBody>
      </p:sp>
      <p:sp>
        <p:nvSpPr>
          <p:cNvPr id="96261" name="Rectangle 2"/>
          <p:cNvSpPr>
            <a:spLocks noGrp="1" noRot="1" noChangeAspect="1" noChangeArrowheads="1" noTextEdit="1"/>
          </p:cNvSpPr>
          <p:nvPr>
            <p:ph type="sldImg"/>
          </p:nvPr>
        </p:nvSpPr>
        <p:spPr>
          <a:xfrm>
            <a:off x="1143000" y="685800"/>
            <a:ext cx="4572000" cy="3429000"/>
          </a:xfrm>
          <a:ln/>
        </p:spPr>
      </p:sp>
      <p:sp>
        <p:nvSpPr>
          <p:cNvPr id="9626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GB" altLang="fr-FR" dirty="0">
                <a:latin typeface="Arial" charset="0"/>
                <a:cs typeface="Arial" charset="0"/>
              </a:rPr>
              <a:t>This is what we're aiming for…</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SOCO!</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Today: so much material, I spent more time thinking thru objectives to be sure I focused on what I felt you WANTED and NEEDED to know most, in limited time.</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The </a:t>
            </a:r>
            <a:r>
              <a:rPr lang="en-GB" altLang="fr-FR" dirty="0" err="1">
                <a:latin typeface="Arial" charset="0"/>
                <a:cs typeface="Arial" charset="0"/>
              </a:rPr>
              <a:t>center</a:t>
            </a:r>
            <a:r>
              <a:rPr lang="en-GB" altLang="fr-FR" dirty="0">
                <a:latin typeface="Arial" charset="0"/>
                <a:cs typeface="Arial" charset="0"/>
              </a:rPr>
              <a:t> of your communications world – </a:t>
            </a:r>
            <a:r>
              <a:rPr lang="en-GB" altLang="fr-FR" b="1" dirty="0">
                <a:latin typeface="Arial" charset="0"/>
                <a:cs typeface="Arial" charset="0"/>
              </a:rPr>
              <a:t>your safe place </a:t>
            </a:r>
            <a:r>
              <a:rPr lang="en-GB" altLang="fr-FR" dirty="0">
                <a:latin typeface="Arial" charset="0"/>
                <a:cs typeface="Arial" charset="0"/>
              </a:rPr>
              <a:t>– your theme – the place that you come home to whenever you communication for better public health.</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When you speak to media, talk to a Minister, or a key donor, prepare for an interview…</a:t>
            </a:r>
          </a:p>
          <a:p>
            <a:pPr algn="l" eaLnBrk="1" hangingPunct="1"/>
            <a:endParaRPr lang="en-GB" altLang="fr-FR" b="1" dirty="0">
              <a:latin typeface="Arial" charset="0"/>
              <a:cs typeface="Arial" charset="0"/>
            </a:endParaRPr>
          </a:p>
          <a:p>
            <a:pPr algn="l" eaLnBrk="1" hangingPunct="1"/>
            <a:r>
              <a:rPr lang="en-GB" altLang="fr-FR" b="1" dirty="0">
                <a:latin typeface="Arial" charset="0"/>
                <a:cs typeface="Arial" charset="0"/>
              </a:rPr>
              <a:t>DEMONSTRATION INTERVIEW </a:t>
            </a:r>
          </a:p>
          <a:p>
            <a:pPr algn="l" eaLnBrk="1" hangingPunct="1"/>
            <a:endParaRPr lang="en-US" altLang="fr-FR" b="1" dirty="0">
              <a:latin typeface="Arial" charset="0"/>
              <a:cs typeface="Arial" charset="0"/>
            </a:endParaRPr>
          </a:p>
          <a:p>
            <a:pPr algn="l" eaLnBrk="1" hangingPunct="1"/>
            <a:r>
              <a:rPr lang="en-US" altLang="fr-FR" dirty="0">
                <a:latin typeface="Arial" charset="0"/>
                <a:cs typeface="Arial" charset="0"/>
              </a:rPr>
              <a:t>We start with a media situation, but we will mix them with donor interactions – sometimes called pitches. Please think of a topic or project and what your objective (to change, to influence, to convince, to education, to change behavior for your turn).</a:t>
            </a:r>
            <a:endParaRPr lang="en-GB" altLang="fr-FR" dirty="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algn="l" eaLnBrk="1" hangingPunct="1">
              <a:spcBef>
                <a:spcPct val="0"/>
              </a:spcBef>
            </a:pPr>
            <a:r>
              <a:rPr lang="en-GB" altLang="fr-FR"/>
              <a:t>World Health Organization</a:t>
            </a:r>
          </a:p>
        </p:txBody>
      </p:sp>
      <p:sp>
        <p:nvSpPr>
          <p:cNvPr id="9523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94486B90-FF3E-4269-B4CB-4477D5B6073A}" type="datetime3">
              <a:rPr lang="en-GB" altLang="fr-FR" smtClean="0"/>
              <a:pPr eaLnBrk="1" hangingPunct="1">
                <a:spcBef>
                  <a:spcPct val="0"/>
                </a:spcBef>
              </a:pPr>
              <a:t>13 June, 2018</a:t>
            </a:fld>
            <a:endParaRPr lang="en-GB" altLang="fr-FR"/>
          </a:p>
        </p:txBody>
      </p:sp>
      <p:sp>
        <p:nvSpPr>
          <p:cNvPr id="9523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defTabSz="941388" rtl="1" eaLnBrk="0" hangingPunct="0">
              <a:spcBef>
                <a:spcPct val="30000"/>
              </a:spcBef>
              <a:defRPr sz="1200">
                <a:solidFill>
                  <a:schemeClr val="tx1"/>
                </a:solidFill>
                <a:latin typeface="Arial" charset="0"/>
                <a:cs typeface="Arial" charset="0"/>
              </a:defRPr>
            </a:lvl1pPr>
            <a:lvl2pPr marL="742950" indent="-285750" algn="r" defTabSz="941388" rtl="1" eaLnBrk="0" hangingPunct="0">
              <a:spcBef>
                <a:spcPct val="30000"/>
              </a:spcBef>
              <a:defRPr sz="1200">
                <a:solidFill>
                  <a:schemeClr val="tx1"/>
                </a:solidFill>
                <a:latin typeface="Arial" charset="0"/>
                <a:cs typeface="Arial" charset="0"/>
              </a:defRPr>
            </a:lvl2pPr>
            <a:lvl3pPr marL="1143000" indent="-228600" algn="r" defTabSz="941388" rtl="1" eaLnBrk="0" hangingPunct="0">
              <a:spcBef>
                <a:spcPct val="30000"/>
              </a:spcBef>
              <a:defRPr sz="1200">
                <a:solidFill>
                  <a:schemeClr val="tx1"/>
                </a:solidFill>
                <a:latin typeface="Arial" charset="0"/>
                <a:cs typeface="Arial" charset="0"/>
              </a:defRPr>
            </a:lvl3pPr>
            <a:lvl4pPr marL="1600200" indent="-228600" algn="r" defTabSz="941388" rtl="1" eaLnBrk="0" hangingPunct="0">
              <a:spcBef>
                <a:spcPct val="30000"/>
              </a:spcBef>
              <a:defRPr sz="1200">
                <a:solidFill>
                  <a:schemeClr val="tx1"/>
                </a:solidFill>
                <a:latin typeface="Arial" charset="0"/>
                <a:cs typeface="Arial" charset="0"/>
              </a:defRPr>
            </a:lvl4pPr>
            <a:lvl5pPr marL="2057400" indent="-228600" algn="r" defTabSz="941388" rtl="1" eaLnBrk="0" hangingPunct="0">
              <a:spcBef>
                <a:spcPct val="30000"/>
              </a:spcBef>
              <a:defRPr sz="1200">
                <a:solidFill>
                  <a:schemeClr val="tx1"/>
                </a:solidFill>
                <a:latin typeface="Arial" charset="0"/>
                <a:cs typeface="Arial" charset="0"/>
              </a:defRPr>
            </a:lvl5pPr>
            <a:lvl6pPr marL="2514600" indent="-228600" algn="r" defTabSz="941388" rtl="1" eaLnBrk="0" fontAlgn="base" hangingPunct="0">
              <a:spcBef>
                <a:spcPct val="30000"/>
              </a:spcBef>
              <a:spcAft>
                <a:spcPct val="0"/>
              </a:spcAft>
              <a:defRPr sz="1200">
                <a:solidFill>
                  <a:schemeClr val="tx1"/>
                </a:solidFill>
                <a:latin typeface="Arial" charset="0"/>
                <a:cs typeface="Arial" charset="0"/>
              </a:defRPr>
            </a:lvl6pPr>
            <a:lvl7pPr marL="2971800" indent="-228600" algn="r" defTabSz="941388" rtl="1" eaLnBrk="0" fontAlgn="base" hangingPunct="0">
              <a:spcBef>
                <a:spcPct val="30000"/>
              </a:spcBef>
              <a:spcAft>
                <a:spcPct val="0"/>
              </a:spcAft>
              <a:defRPr sz="1200">
                <a:solidFill>
                  <a:schemeClr val="tx1"/>
                </a:solidFill>
                <a:latin typeface="Arial" charset="0"/>
                <a:cs typeface="Arial" charset="0"/>
              </a:defRPr>
            </a:lvl7pPr>
            <a:lvl8pPr marL="3429000" indent="-228600" algn="r" defTabSz="941388" rtl="1" eaLnBrk="0" fontAlgn="base" hangingPunct="0">
              <a:spcBef>
                <a:spcPct val="30000"/>
              </a:spcBef>
              <a:spcAft>
                <a:spcPct val="0"/>
              </a:spcAft>
              <a:defRPr sz="1200">
                <a:solidFill>
                  <a:schemeClr val="tx1"/>
                </a:solidFill>
                <a:latin typeface="Arial" charset="0"/>
                <a:cs typeface="Arial" charset="0"/>
              </a:defRPr>
            </a:lvl8pPr>
            <a:lvl9pPr marL="3886200" indent="-228600" algn="r" defTabSz="941388" rtl="1"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678523CC-A871-40C8-BAFC-6C5BBD3EA2F9}" type="slidenum">
              <a:rPr lang="en-GB" altLang="fr-FR" smtClean="0"/>
              <a:pPr eaLnBrk="1" hangingPunct="1">
                <a:spcBef>
                  <a:spcPct val="0"/>
                </a:spcBef>
              </a:pPr>
              <a:t>8</a:t>
            </a:fld>
            <a:endParaRPr lang="en-GB" altLang="fr-FR"/>
          </a:p>
        </p:txBody>
      </p:sp>
      <p:sp>
        <p:nvSpPr>
          <p:cNvPr id="95237" name="Rectangle 2"/>
          <p:cNvSpPr>
            <a:spLocks noGrp="1" noRot="1" noChangeAspect="1" noChangeArrowheads="1" noTextEdit="1"/>
          </p:cNvSpPr>
          <p:nvPr>
            <p:ph type="sldImg"/>
          </p:nvPr>
        </p:nvSpPr>
        <p:spPr>
          <a:xfrm>
            <a:off x="1143000" y="685800"/>
            <a:ext cx="4572000" cy="3429000"/>
          </a:xfrm>
          <a:ln/>
        </p:spPr>
      </p:sp>
      <p:sp>
        <p:nvSpPr>
          <p:cNvPr id="9523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en-GB" altLang="fr-FR" dirty="0">
                <a:latin typeface="Arial" charset="0"/>
                <a:cs typeface="Arial" charset="0"/>
              </a:rPr>
              <a:t>when a donor or partner meeting comes up…</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First task for you is to identify WHY you are speaking or writing…</a:t>
            </a:r>
          </a:p>
          <a:p>
            <a:pPr algn="l" eaLnBrk="1" hangingPunct="1"/>
            <a:endParaRPr lang="en-GB" altLang="fr-FR" dirty="0">
              <a:latin typeface="Arial" charset="0"/>
              <a:cs typeface="Arial" charset="0"/>
            </a:endParaRPr>
          </a:p>
          <a:p>
            <a:pPr algn="l" eaLnBrk="1" hangingPunct="1"/>
            <a:r>
              <a:rPr lang="en-GB" altLang="fr-FR" dirty="0">
                <a:latin typeface="Arial" charset="0"/>
                <a:cs typeface="Arial" charset="0"/>
              </a:rPr>
              <a:t>Simple but hard to do:   e.g. emergency situation such as H1N1, tsunami… stop and think is hard to do… so prepare early…. And stop and think before you communicate</a:t>
            </a:r>
          </a:p>
          <a:p>
            <a:pPr algn="l" eaLnBrk="1" hangingPunct="1"/>
            <a:endParaRPr lang="en-GB" altLang="fr-FR" dirty="0">
              <a:latin typeface="Arial" charset="0"/>
              <a:cs typeface="Arial" charset="0"/>
            </a:endParaRPr>
          </a:p>
          <a:p>
            <a:pPr algn="l" eaLnBrk="1" hangingPunct="1"/>
            <a:endParaRPr lang="en-GB" altLang="fr-FR" dirty="0">
              <a:latin typeface="Arial" charset="0"/>
              <a:cs typeface="Arial" charset="0"/>
            </a:endParaRPr>
          </a:p>
          <a:p>
            <a:pPr algn="l" eaLnBrk="1" hangingPunct="1"/>
            <a:endParaRPr lang="en-US" altLang="fr-FR" dirty="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pPr/>
              <a:t>‹#›</a:t>
            </a:fld>
            <a:endParaRPr lang="en-GB"/>
          </a:p>
        </p:txBody>
      </p:sp>
      <p:pic>
        <p:nvPicPr>
          <p:cNvPr id="7" name="Picture 2" descr="C:\Documents and Settings\elhadaryk\Desktop\RC 59 footer\Presentation3 copy.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805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795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pPr/>
              <a:t>‹#›</a:t>
            </a:fld>
            <a:endParaRPr lang="en-GB"/>
          </a:p>
        </p:txBody>
      </p:sp>
    </p:spTree>
    <p:extLst>
      <p:ext uri="{BB962C8B-B14F-4D97-AF65-F5344CB8AC3E}">
        <p14:creationId xmlns:p14="http://schemas.microsoft.com/office/powerpoint/2010/main" val="1036831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pPr/>
              <a:t>‹#›</a:t>
            </a:fld>
            <a:endParaRPr lang="en-GB"/>
          </a:p>
        </p:txBody>
      </p:sp>
    </p:spTree>
    <p:extLst>
      <p:ext uri="{BB962C8B-B14F-4D97-AF65-F5344CB8AC3E}">
        <p14:creationId xmlns:p14="http://schemas.microsoft.com/office/powerpoint/2010/main" val="13856293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07227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75634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274147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380555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1225536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0523601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4150932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262063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pPr/>
              <a:t>‹#›</a:t>
            </a:fld>
            <a:endParaRPr lang="en-GB"/>
          </a:p>
        </p:txBody>
      </p:sp>
    </p:spTree>
    <p:extLst>
      <p:ext uri="{BB962C8B-B14F-4D97-AF65-F5344CB8AC3E}">
        <p14:creationId xmlns:p14="http://schemas.microsoft.com/office/powerpoint/2010/main" val="2393045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6817618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6425629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7948153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42477642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2047859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3564046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pPr/>
              <a:t>‹#›</a:t>
            </a:fld>
            <a:endParaRPr lang="en-GB"/>
          </a:p>
        </p:txBody>
      </p:sp>
    </p:spTree>
    <p:extLst>
      <p:ext uri="{BB962C8B-B14F-4D97-AF65-F5344CB8AC3E}">
        <p14:creationId xmlns:p14="http://schemas.microsoft.com/office/powerpoint/2010/main" val="3945218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82463-813E-47E4-8FAD-9340DAD0A47F}" type="slidenum">
              <a:rPr lang="en-GB" smtClean="0"/>
              <a:pPr/>
              <a:t>‹#›</a:t>
            </a:fld>
            <a:endParaRPr lang="en-GB"/>
          </a:p>
        </p:txBody>
      </p:sp>
    </p:spTree>
    <p:extLst>
      <p:ext uri="{BB962C8B-B14F-4D97-AF65-F5344CB8AC3E}">
        <p14:creationId xmlns:p14="http://schemas.microsoft.com/office/powerpoint/2010/main" val="4255100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482463-813E-47E4-8FAD-9340DAD0A47F}" type="slidenum">
              <a:rPr lang="en-GB" smtClean="0"/>
              <a:pPr/>
              <a:t>‹#›</a:t>
            </a:fld>
            <a:endParaRPr lang="en-GB"/>
          </a:p>
        </p:txBody>
      </p:sp>
    </p:spTree>
    <p:extLst>
      <p:ext uri="{BB962C8B-B14F-4D97-AF65-F5344CB8AC3E}">
        <p14:creationId xmlns:p14="http://schemas.microsoft.com/office/powerpoint/2010/main" val="3794751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482463-813E-47E4-8FAD-9340DAD0A47F}" type="slidenum">
              <a:rPr lang="en-GB" smtClean="0"/>
              <a:pPr/>
              <a:t>‹#›</a:t>
            </a:fld>
            <a:endParaRPr lang="en-GB"/>
          </a:p>
        </p:txBody>
      </p:sp>
    </p:spTree>
    <p:extLst>
      <p:ext uri="{BB962C8B-B14F-4D97-AF65-F5344CB8AC3E}">
        <p14:creationId xmlns:p14="http://schemas.microsoft.com/office/powerpoint/2010/main" val="2686412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482463-813E-47E4-8FAD-9340DAD0A47F}" type="slidenum">
              <a:rPr lang="en-GB" smtClean="0"/>
              <a:pPr/>
              <a:t>‹#›</a:t>
            </a:fld>
            <a:endParaRPr lang="en-GB"/>
          </a:p>
        </p:txBody>
      </p:sp>
    </p:spTree>
    <p:extLst>
      <p:ext uri="{BB962C8B-B14F-4D97-AF65-F5344CB8AC3E}">
        <p14:creationId xmlns:p14="http://schemas.microsoft.com/office/powerpoint/2010/main" val="1060118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82463-813E-47E4-8FAD-9340DAD0A47F}" type="slidenum">
              <a:rPr lang="en-GB" smtClean="0"/>
              <a:pPr/>
              <a:t>‹#›</a:t>
            </a:fld>
            <a:endParaRPr lang="en-GB"/>
          </a:p>
        </p:txBody>
      </p:sp>
    </p:spTree>
    <p:extLst>
      <p:ext uri="{BB962C8B-B14F-4D97-AF65-F5344CB8AC3E}">
        <p14:creationId xmlns:p14="http://schemas.microsoft.com/office/powerpoint/2010/main" val="1765384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3356919-9E6B-49EE-99FA-2AD4B129F183}" type="datetimeFigureOut">
              <a:rPr lang="en-GB" smtClean="0"/>
              <a:pPr/>
              <a:t>13/06/2018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82463-813E-47E4-8FAD-9340DAD0A47F}" type="slidenum">
              <a:rPr lang="en-GB" smtClean="0"/>
              <a:pPr/>
              <a:t>‹#›</a:t>
            </a:fld>
            <a:endParaRPr lang="en-GB"/>
          </a:p>
        </p:txBody>
      </p:sp>
    </p:spTree>
    <p:extLst>
      <p:ext uri="{BB962C8B-B14F-4D97-AF65-F5344CB8AC3E}">
        <p14:creationId xmlns:p14="http://schemas.microsoft.com/office/powerpoint/2010/main" val="1959396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356919-9E6B-49EE-99FA-2AD4B129F183}" type="datetimeFigureOut">
              <a:rPr lang="en-GB" smtClean="0"/>
              <a:pPr/>
              <a:t>13/06/2018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482463-813E-47E4-8FAD-9340DAD0A47F}" type="slidenum">
              <a:rPr lang="en-GB" smtClean="0"/>
              <a:pPr/>
              <a:t>‹#›</a:t>
            </a:fld>
            <a:endParaRPr lang="en-GB"/>
          </a:p>
        </p:txBody>
      </p:sp>
      <p:pic>
        <p:nvPicPr>
          <p:cNvPr id="7" name="Content Placeholder 3"/>
          <p:cNvPicPr>
            <a:picLocks noGrp="1" noChangeAspect="1"/>
          </p:cNvPicPr>
          <p:nvPr userDrawn="1"/>
        </p:nvPicPr>
        <p:blipFill>
          <a:blip r:embed="rId14" cstate="print">
            <a:extLst>
              <a:ext uri="{28A0092B-C50C-407E-A947-70E740481C1C}">
                <a14:useLocalDpi xmlns:a14="http://schemas.microsoft.com/office/drawing/2010/main" val="0"/>
              </a:ext>
            </a:extLst>
          </a:blip>
          <a:srcRect t="85757"/>
          <a:stretch>
            <a:fillRect/>
          </a:stretch>
        </p:blipFill>
        <p:spPr bwMode="auto">
          <a:xfrm>
            <a:off x="0" y="5881688"/>
            <a:ext cx="9144000"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331440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714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Formation des Équipes d’Intervention Rapide</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6766299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4294967295"/>
          </p:nvPr>
        </p:nvSpPr>
        <p:spPr>
          <a:xfrm>
            <a:off x="0" y="4221088"/>
            <a:ext cx="9144000" cy="1944216"/>
          </a:xfrm>
          <a:noFill/>
        </p:spPr>
        <p:txBody>
          <a:bodyPr>
            <a:noAutofit/>
          </a:bodyPr>
          <a:lstStyle/>
          <a:p>
            <a:pPr marL="0" indent="0">
              <a:buNone/>
            </a:pPr>
            <a:br>
              <a:rPr lang="fr-FR" b="1" dirty="0">
                <a:solidFill>
                  <a:schemeClr val="accent6">
                    <a:lumMod val="75000"/>
                  </a:schemeClr>
                </a:solidFill>
                <a:latin typeface="Arial" panose="020B0604020202020204" pitchFamily="34" charset="0"/>
                <a:ea typeface="Verdana" pitchFamily="34" charset="0"/>
                <a:cs typeface="Arial" panose="020B0604020202020204" pitchFamily="34" charset="0"/>
              </a:rPr>
            </a:br>
            <a:r>
              <a:rPr lang="fr-FR" b="1" dirty="0">
                <a:solidFill>
                  <a:srgbClr val="002060"/>
                </a:solidFill>
                <a:latin typeface="Arial" panose="020B0604020202020204" pitchFamily="34" charset="0"/>
                <a:ea typeface="Verdana" pitchFamily="34" charset="0"/>
                <a:cs typeface="Arial" panose="020B0604020202020204" pitchFamily="34" charset="0"/>
              </a:rPr>
              <a:t>B9.1b </a:t>
            </a:r>
            <a:r>
              <a:rPr lang="fr-FR" sz="2800" b="1" dirty="0">
                <a:solidFill>
                  <a:srgbClr val="002060"/>
                </a:solidFill>
                <a:latin typeface="Arial" panose="020B0604020202020204" pitchFamily="34" charset="0"/>
                <a:ea typeface="Verdana" pitchFamily="34" charset="0"/>
                <a:cs typeface="Arial" panose="020B0604020202020204" pitchFamily="34" charset="0"/>
              </a:rPr>
              <a:t>Introduction au développement d’un RGUC </a:t>
            </a:r>
            <a:endParaRPr lang="fr-FR" sz="2000" b="1" dirty="0">
              <a:solidFill>
                <a:srgbClr val="002060"/>
              </a:solidFill>
              <a:latin typeface="Arial" panose="020B0604020202020204" pitchFamily="34" charset="0"/>
              <a:ea typeface="Verdana" pitchFamily="34" charset="0"/>
              <a:cs typeface="Arial" panose="020B0604020202020204" pitchFamily="34" charset="0"/>
            </a:endParaRPr>
          </a:p>
          <a:p>
            <a:pPr marL="0" indent="0">
              <a:buNone/>
            </a:pPr>
            <a:r>
              <a:rPr lang="fr-FR" sz="2000" b="1" dirty="0">
                <a:solidFill>
                  <a:srgbClr val="002060"/>
                </a:solidFill>
                <a:latin typeface="Arial" panose="020B0604020202020204" pitchFamily="34" charset="0"/>
                <a:ea typeface="Verdana" pitchFamily="34" charset="0"/>
                <a:cs typeface="Arial" panose="020B0604020202020204" pitchFamily="34" charset="0"/>
              </a:rPr>
              <a:t>(</a:t>
            </a:r>
            <a:r>
              <a:rPr lang="en-US" altLang="fr-FR" sz="2000" b="1" dirty="0" err="1">
                <a:solidFill>
                  <a:srgbClr val="0070C0"/>
                </a:solidFill>
                <a:latin typeface="Arial" panose="020B0604020202020204" pitchFamily="34" charset="0"/>
                <a:ea typeface="Verdana" pitchFamily="34" charset="0"/>
                <a:cs typeface="Arial" panose="020B0604020202020204" pitchFamily="34" charset="0"/>
              </a:rPr>
              <a:t>R</a:t>
            </a:r>
            <a:r>
              <a:rPr lang="en-US" altLang="fr-FR" sz="2000" b="1" dirty="0" err="1">
                <a:solidFill>
                  <a:srgbClr val="002060"/>
                </a:solidFill>
                <a:latin typeface="Arial" panose="020B0604020202020204" pitchFamily="34" charset="0"/>
                <a:ea typeface="Verdana" pitchFamily="34" charset="0"/>
                <a:cs typeface="Arial" panose="020B0604020202020204" pitchFamily="34" charset="0"/>
              </a:rPr>
              <a:t>ésultat</a:t>
            </a:r>
            <a:r>
              <a:rPr lang="en-US" altLang="fr-FR" sz="2000" b="1" dirty="0">
                <a:solidFill>
                  <a:srgbClr val="002060"/>
                </a:solidFill>
                <a:latin typeface="Arial" panose="020B0604020202020204" pitchFamily="34" charset="0"/>
                <a:ea typeface="Verdana" pitchFamily="34" charset="0"/>
                <a:cs typeface="Arial" panose="020B0604020202020204" pitchFamily="34" charset="0"/>
              </a:rPr>
              <a:t> </a:t>
            </a:r>
            <a:r>
              <a:rPr lang="en-US" altLang="fr-FR" sz="2000" b="1" dirty="0">
                <a:solidFill>
                  <a:srgbClr val="0070C0"/>
                </a:solidFill>
                <a:latin typeface="Arial" panose="020B0604020202020204" pitchFamily="34" charset="0"/>
                <a:ea typeface="Verdana" pitchFamily="34" charset="0"/>
                <a:cs typeface="Arial" panose="020B0604020202020204" pitchFamily="34" charset="0"/>
              </a:rPr>
              <a:t>G</a:t>
            </a:r>
            <a:r>
              <a:rPr lang="en-US" altLang="fr-FR" sz="2000" b="1" dirty="0">
                <a:solidFill>
                  <a:srgbClr val="002060"/>
                </a:solidFill>
                <a:latin typeface="Arial" panose="020B0604020202020204" pitchFamily="34" charset="0"/>
                <a:ea typeface="Verdana" pitchFamily="34" charset="0"/>
                <a:cs typeface="Arial" panose="020B0604020202020204" pitchFamily="34" charset="0"/>
              </a:rPr>
              <a:t>lobal </a:t>
            </a:r>
            <a:r>
              <a:rPr lang="en-US" altLang="fr-FR" sz="2000" b="1" dirty="0">
                <a:solidFill>
                  <a:srgbClr val="0070C0"/>
                </a:solidFill>
                <a:latin typeface="Arial" panose="020B0604020202020204" pitchFamily="34" charset="0"/>
                <a:ea typeface="Verdana" pitchFamily="34" charset="0"/>
                <a:cs typeface="Arial" panose="020B0604020202020204" pitchFamily="34" charset="0"/>
              </a:rPr>
              <a:t>U</a:t>
            </a:r>
            <a:r>
              <a:rPr lang="en-US" altLang="fr-FR" sz="2000" b="1" dirty="0">
                <a:solidFill>
                  <a:srgbClr val="002060"/>
                </a:solidFill>
                <a:latin typeface="Arial" panose="020B0604020202020204" pitchFamily="34" charset="0"/>
                <a:ea typeface="Verdana" pitchFamily="34" charset="0"/>
                <a:cs typeface="Arial" panose="020B0604020202020204" pitchFamily="34" charset="0"/>
              </a:rPr>
              <a:t>nique de </a:t>
            </a:r>
            <a:r>
              <a:rPr lang="en-US" altLang="fr-FR" sz="2000" b="1" dirty="0">
                <a:solidFill>
                  <a:srgbClr val="0070C0"/>
                </a:solidFill>
                <a:latin typeface="Arial" panose="020B0604020202020204" pitchFamily="34" charset="0"/>
                <a:ea typeface="Verdana" pitchFamily="34" charset="0"/>
                <a:cs typeface="Arial" panose="020B0604020202020204" pitchFamily="34" charset="0"/>
              </a:rPr>
              <a:t>C</a:t>
            </a:r>
            <a:r>
              <a:rPr lang="en-US" altLang="fr-FR" sz="2000" b="1" dirty="0">
                <a:solidFill>
                  <a:srgbClr val="002060"/>
                </a:solidFill>
                <a:latin typeface="Arial" panose="020B0604020202020204" pitchFamily="34" charset="0"/>
                <a:ea typeface="Verdana" pitchFamily="34" charset="0"/>
                <a:cs typeface="Arial" panose="020B0604020202020204" pitchFamily="34" charset="0"/>
              </a:rPr>
              <a:t>ommunication, SOCO en </a:t>
            </a:r>
            <a:r>
              <a:rPr lang="en-US" altLang="fr-FR" sz="2000" b="1" dirty="0" err="1">
                <a:solidFill>
                  <a:srgbClr val="002060"/>
                </a:solidFill>
                <a:latin typeface="Arial" panose="020B0604020202020204" pitchFamily="34" charset="0"/>
                <a:ea typeface="Verdana" pitchFamily="34" charset="0"/>
                <a:cs typeface="Arial" panose="020B0604020202020204" pitchFamily="34" charset="0"/>
              </a:rPr>
              <a:t>anglais</a:t>
            </a:r>
            <a:r>
              <a:rPr lang="en-US" altLang="fr-FR" sz="2000" b="1" dirty="0">
                <a:solidFill>
                  <a:srgbClr val="002060"/>
                </a:solidFill>
                <a:latin typeface="Arial" panose="020B0604020202020204" pitchFamily="34" charset="0"/>
                <a:ea typeface="Verdana" pitchFamily="34" charset="0"/>
                <a:cs typeface="Arial" panose="020B0604020202020204" pitchFamily="34" charset="0"/>
              </a:rPr>
              <a:t>)</a:t>
            </a:r>
          </a:p>
          <a:p>
            <a:pPr marL="0" indent="0" algn="l">
              <a:buNone/>
            </a:pPr>
            <a:endParaRPr lang="en-GB" b="1" dirty="0">
              <a:solidFill>
                <a:schemeClr val="accent6">
                  <a:lumMod val="75000"/>
                </a:schemeClr>
              </a:solidFill>
              <a:latin typeface="Arial" panose="020B0604020202020204" pitchFamily="34" charset="0"/>
              <a:ea typeface="Verdana" pitchFamily="34" charset="0"/>
              <a:cs typeface="Arial" panose="020B0604020202020204" pitchFamily="34" charset="0"/>
            </a:endParaRPr>
          </a:p>
        </p:txBody>
      </p:sp>
      <p:sp>
        <p:nvSpPr>
          <p:cNvPr id="6" name="Title 1"/>
          <p:cNvSpPr txBox="1">
            <a:spLocks/>
          </p:cNvSpPr>
          <p:nvPr/>
        </p:nvSpPr>
        <p:spPr>
          <a:xfrm>
            <a:off x="2123728" y="-27384"/>
            <a:ext cx="7056784"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altLang="en-US" sz="3600" b="1" dirty="0">
                <a:solidFill>
                  <a:srgbClr val="0070C0"/>
                </a:solidFill>
                <a:latin typeface="Arial" charset="0"/>
                <a:cs typeface="Arial" charset="0"/>
              </a:rPr>
              <a:t>Formation</a:t>
            </a:r>
            <a:r>
              <a:rPr lang="en-US" altLang="en-US" sz="3600" b="1" dirty="0">
                <a:solidFill>
                  <a:srgbClr val="002060"/>
                </a:solidFill>
                <a:latin typeface="Arial" charset="0"/>
                <a:cs typeface="Arial" charset="0"/>
              </a:rPr>
              <a:t> </a:t>
            </a:r>
            <a:r>
              <a:rPr lang="en-US" altLang="en-US" sz="3600" b="1" dirty="0">
                <a:solidFill>
                  <a:srgbClr val="0070C0"/>
                </a:solidFill>
                <a:latin typeface="Arial" charset="0"/>
                <a:cs typeface="Arial" charset="0"/>
              </a:rPr>
              <a:t>des</a:t>
            </a:r>
            <a:r>
              <a:rPr lang="en-US" altLang="en-US" sz="3600" b="1" dirty="0">
                <a:solidFill>
                  <a:srgbClr val="002060"/>
                </a:solidFill>
                <a:latin typeface="Arial" charset="0"/>
                <a:cs typeface="Arial" charset="0"/>
              </a:rPr>
              <a:t> </a:t>
            </a:r>
          </a:p>
          <a:p>
            <a:pPr algn="r"/>
            <a:r>
              <a:rPr lang="en-US" altLang="en-US" sz="3600" b="1" dirty="0" err="1">
                <a:solidFill>
                  <a:srgbClr val="002060"/>
                </a:solidFill>
                <a:latin typeface="Arial" charset="0"/>
                <a:cs typeface="Arial" charset="0"/>
              </a:rPr>
              <a:t>Équipes</a:t>
            </a:r>
            <a:r>
              <a:rPr lang="en-US" altLang="en-US" sz="3600" b="1" dirty="0">
                <a:solidFill>
                  <a:srgbClr val="002060"/>
                </a:solidFill>
                <a:latin typeface="Arial" charset="0"/>
                <a:cs typeface="Arial" charset="0"/>
              </a:rPr>
              <a:t> </a:t>
            </a:r>
            <a:r>
              <a:rPr lang="en-US" altLang="en-US" sz="3600" b="1" dirty="0" err="1">
                <a:solidFill>
                  <a:srgbClr val="002060"/>
                </a:solidFill>
                <a:latin typeface="Arial" charset="0"/>
                <a:cs typeface="Arial" charset="0"/>
              </a:rPr>
              <a:t>d’Intervention</a:t>
            </a:r>
            <a:r>
              <a:rPr lang="en-US" altLang="en-US" sz="3600" b="1" dirty="0">
                <a:solidFill>
                  <a:srgbClr val="002060"/>
                </a:solidFill>
                <a:latin typeface="Arial" charset="0"/>
                <a:cs typeface="Arial" charset="0"/>
              </a:rPr>
              <a:t> </a:t>
            </a:r>
            <a:r>
              <a:rPr lang="en-US" altLang="en-US" sz="3600" b="1" dirty="0" err="1">
                <a:solidFill>
                  <a:srgbClr val="002060"/>
                </a:solidFill>
                <a:latin typeface="Arial" charset="0"/>
                <a:cs typeface="Arial" charset="0"/>
              </a:rPr>
              <a:t>Rapide</a:t>
            </a:r>
            <a:endParaRPr lang="en-US" altLang="en-US" sz="3600" b="1" dirty="0">
              <a:solidFill>
                <a:srgbClr val="002060"/>
              </a:solidFill>
              <a:latin typeface="Arial" charset="0"/>
              <a:cs typeface="Arial" charset="0"/>
            </a:endParaRPr>
          </a:p>
        </p:txBody>
      </p:sp>
      <p:sp>
        <p:nvSpPr>
          <p:cNvPr id="3" name="TextBox 2">
            <a:extLst>
              <a:ext uri="{FF2B5EF4-FFF2-40B4-BE49-F238E27FC236}">
                <a16:creationId xmlns:a16="http://schemas.microsoft.com/office/drawing/2014/main" id="{DD835846-8DD0-4AA4-ACA0-A3C07404E2EA}"/>
              </a:ext>
            </a:extLst>
          </p:cNvPr>
          <p:cNvSpPr txBox="1"/>
          <p:nvPr/>
        </p:nvSpPr>
        <p:spPr>
          <a:xfrm>
            <a:off x="68866" y="6433591"/>
            <a:ext cx="1766830" cy="307777"/>
          </a:xfrm>
          <a:prstGeom prst="rect">
            <a:avLst/>
          </a:prstGeom>
          <a:noFill/>
        </p:spPr>
        <p:txBody>
          <a:bodyPr wrap="none" rtlCol="0">
            <a:spAutoFit/>
          </a:bodyPr>
          <a:lstStyle/>
          <a:p>
            <a:r>
              <a:rPr lang="fr-FR" sz="1400" dirty="0">
                <a:solidFill>
                  <a:srgbClr val="002060"/>
                </a:solidFill>
              </a:rPr>
              <a:t>Mise à jour: mai 2016</a:t>
            </a:r>
            <a:endParaRPr lang="en-US" sz="1400" dirty="0">
              <a:solidFill>
                <a:srgbClr val="002060"/>
              </a:solidFill>
            </a:endParaRPr>
          </a:p>
        </p:txBody>
      </p:sp>
    </p:spTree>
    <p:extLst>
      <p:ext uri="{BB962C8B-B14F-4D97-AF65-F5344CB8AC3E}">
        <p14:creationId xmlns:p14="http://schemas.microsoft.com/office/powerpoint/2010/main" val="2350202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9776"/>
            <a:ext cx="8229600" cy="1143000"/>
          </a:xfrm>
        </p:spPr>
        <p:txBody>
          <a:bodyPr/>
          <a:lstStyle/>
          <a:p>
            <a:r>
              <a:rPr lang="fr-FR" sz="3600" b="1" dirty="0">
                <a:solidFill>
                  <a:srgbClr val="002060"/>
                </a:solidFill>
              </a:rPr>
              <a:t>Exemple de RGUC N°2</a:t>
            </a:r>
          </a:p>
        </p:txBody>
      </p:sp>
      <p:sp>
        <p:nvSpPr>
          <p:cNvPr id="3" name="Espace réservé du contenu 2"/>
          <p:cNvSpPr>
            <a:spLocks noGrp="1"/>
          </p:cNvSpPr>
          <p:nvPr>
            <p:ph idx="1"/>
          </p:nvPr>
        </p:nvSpPr>
        <p:spPr>
          <a:xfrm>
            <a:off x="457200" y="1423317"/>
            <a:ext cx="8229600" cy="4525963"/>
          </a:xfrm>
        </p:spPr>
        <p:txBody>
          <a:bodyPr/>
          <a:lstStyle/>
          <a:p>
            <a:r>
              <a:rPr lang="fr-FR" dirty="0">
                <a:solidFill>
                  <a:srgbClr val="002060"/>
                </a:solidFill>
              </a:rPr>
              <a:t>Les enterrements</a:t>
            </a:r>
          </a:p>
          <a:p>
            <a:r>
              <a:rPr lang="fr-FR" dirty="0">
                <a:solidFill>
                  <a:srgbClr val="002060"/>
                </a:solidFill>
              </a:rPr>
              <a:t>Les populations organisent des enterrements non sécurisés</a:t>
            </a:r>
          </a:p>
          <a:p>
            <a:r>
              <a:rPr lang="fr-FR" dirty="0">
                <a:solidFill>
                  <a:srgbClr val="002060"/>
                </a:solidFill>
              </a:rPr>
              <a:t> Les personnes en charge des enterrements; les familles…</a:t>
            </a:r>
          </a:p>
          <a:p>
            <a:r>
              <a:rPr lang="fr-FR" dirty="0">
                <a:solidFill>
                  <a:srgbClr val="002060"/>
                </a:solidFill>
              </a:rPr>
              <a:t>100% des enterrements sont organisés dans les normes de sécurité par des personnes qualifiées.</a:t>
            </a:r>
          </a:p>
          <a:p>
            <a:endParaRPr lang="fr-FR" dirty="0">
              <a:solidFill>
                <a:srgbClr val="002060"/>
              </a:solidFill>
            </a:endParaRPr>
          </a:p>
        </p:txBody>
      </p:sp>
    </p:spTree>
    <p:extLst>
      <p:ext uri="{BB962C8B-B14F-4D97-AF65-F5344CB8AC3E}">
        <p14:creationId xmlns:p14="http://schemas.microsoft.com/office/powerpoint/2010/main" val="959810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a:extLst>
              <a:ext uri="{FF2B5EF4-FFF2-40B4-BE49-F238E27FC236}">
                <a16:creationId xmlns:a16="http://schemas.microsoft.com/office/drawing/2014/main" id="{F5260726-2A4B-4BD0-B457-823C33C0A5E5}"/>
              </a:ext>
            </a:extLst>
          </p:cNvPr>
          <p:cNvSpPr>
            <a:spLocks noGrp="1"/>
          </p:cNvSpPr>
          <p:nvPr>
            <p:ph type="title"/>
          </p:nvPr>
        </p:nvSpPr>
        <p:spPr/>
        <p:txBody>
          <a:bodyPr/>
          <a:lstStyle/>
          <a:p>
            <a:r>
              <a:rPr lang="fr-FR" altLang="en-US" sz="3600" b="1">
                <a:solidFill>
                  <a:srgbClr val="002060"/>
                </a:solidFill>
              </a:rPr>
              <a:t>Clause de non-responsabilité</a:t>
            </a:r>
          </a:p>
        </p:txBody>
      </p:sp>
      <p:sp>
        <p:nvSpPr>
          <p:cNvPr id="101379" name="Content Placeholder 2">
            <a:extLst>
              <a:ext uri="{FF2B5EF4-FFF2-40B4-BE49-F238E27FC236}">
                <a16:creationId xmlns:a16="http://schemas.microsoft.com/office/drawing/2014/main" id="{92096D0F-4967-49F5-B8D5-BAAD3E8D27EE}"/>
              </a:ext>
            </a:extLst>
          </p:cNvPr>
          <p:cNvSpPr>
            <a:spLocks noGrp="1"/>
          </p:cNvSpPr>
          <p:nvPr>
            <p:ph idx="4294967295"/>
          </p:nvPr>
        </p:nvSpPr>
        <p:spPr>
          <a:xfrm>
            <a:off x="457200" y="1495326"/>
            <a:ext cx="8229600" cy="4525962"/>
          </a:xfrm>
        </p:spPr>
        <p:txBody>
          <a:bodyPr>
            <a:normAutofit lnSpcReduction="10000"/>
          </a:bodyPr>
          <a:lstStyle/>
          <a:p>
            <a:pPr marL="0" indent="0">
              <a:buFont typeface="Arial" panose="020B0604020202020204" pitchFamily="34" charset="0"/>
              <a:buNone/>
            </a:pPr>
            <a:r>
              <a:rPr lang="en-US" altLang="en-US" sz="1500" b="1" dirty="0"/>
              <a:t>WHO Health Security Learning Platform - </a:t>
            </a:r>
            <a:r>
              <a:rPr lang="en-US" altLang="en-US" sz="1400" b="1" dirty="0"/>
              <a:t>Training Materials</a:t>
            </a:r>
            <a:endParaRPr lang="en-US" altLang="en-US" sz="1500" b="1" dirty="0"/>
          </a:p>
          <a:p>
            <a:pPr marL="0" indent="0">
              <a:buFont typeface="Arial" panose="020B0604020202020204" pitchFamily="34" charset="0"/>
              <a:buNone/>
            </a:pPr>
            <a:r>
              <a:rPr lang="fr-FR" altLang="en-US" sz="1500" b="1" dirty="0"/>
              <a:t>Plateforme d’Apprentissage de l'OMS sur la Sécurité Sanitaire - Matériel de formation</a:t>
            </a:r>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Ces matériels de formation de l'OMS sont © Organisation mondiale de la Santé (OMS) 2018. Tous droits réservés.</a:t>
            </a:r>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Votre utilisation de ces matériels est soumise aux conditions d’utilisation de la "Plate-forme d'Apprentissage de la Sécurité Sanitaire de l’OMS, Matériel de Formation", que vous avez acceptés lors du téléchargement et qui sont disponibles sur la Plateforme d'Apprentissage de la Sécurité Sanitaire: </a:t>
            </a:r>
            <a:r>
              <a:rPr lang="en-US" altLang="en-US" sz="1500" u="sng" dirty="0">
                <a:hlinkClick r:id="rId2"/>
              </a:rPr>
              <a:t>https://extranet.who.int/hslp</a:t>
            </a:r>
            <a:endParaRPr lang="en-US" altLang="en-US" sz="1500" u="sng" dirty="0"/>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Si vous adaptez, modifiez, traduisez ou révisez de toute autre manière le contenu de ces documents, vous n'impliquerez pas que l'OMS soit affiliée à de telles modifications et n'utiliserez pas le nom ou l'emblème de l'OMS dans ces documents modifiés.</a:t>
            </a:r>
          </a:p>
          <a:p>
            <a:pPr marL="0" indent="0">
              <a:buFont typeface="Arial" panose="020B0604020202020204" pitchFamily="34" charset="0"/>
              <a:buNone/>
            </a:pPr>
            <a:endParaRPr lang="fr-FR" altLang="en-US" sz="1500" dirty="0"/>
          </a:p>
          <a:p>
            <a:pPr marL="0" indent="0">
              <a:buFont typeface="Arial" panose="020B0604020202020204" pitchFamily="34" charset="0"/>
              <a:buNone/>
            </a:pPr>
            <a:r>
              <a:rPr lang="fr-FR" altLang="en-US" sz="1500" dirty="0"/>
              <a:t>En outre, nous vous invitons à informer l'OMS de toute modification de ces documents que vous utilisez publiquement, à des fins d'archivage et de développement continu, en envoyant un courrier électronique à l'adresse suivante: </a:t>
            </a:r>
            <a:r>
              <a:rPr lang="fr-FR" altLang="en-US" sz="1500" dirty="0">
                <a:hlinkClick r:id="rId3"/>
              </a:rPr>
              <a:t>ihrhrt@who.int</a:t>
            </a:r>
            <a:r>
              <a:rPr lang="fr-FR" altLang="en-US" sz="1500" dirty="0"/>
              <a:t> </a:t>
            </a:r>
            <a:endParaRPr lang="en-US" altLang="en-US" sz="1500" dirty="0"/>
          </a:p>
        </p:txBody>
      </p:sp>
    </p:spTree>
    <p:extLst>
      <p:ext uri="{BB962C8B-B14F-4D97-AF65-F5344CB8AC3E}">
        <p14:creationId xmlns:p14="http://schemas.microsoft.com/office/powerpoint/2010/main" val="494366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57200" y="2857500"/>
            <a:ext cx="8229600" cy="1143000"/>
          </a:xfrm>
        </p:spPr>
        <p:txBody>
          <a:bodyPr/>
          <a:lstStyle/>
          <a:p>
            <a:r>
              <a:rPr lang="en-ZW" altLang="en-US" sz="6000" b="1" i="1" dirty="0">
                <a:solidFill>
                  <a:srgbClr val="002060"/>
                </a:solidFill>
              </a:rPr>
              <a:t>Merci !</a:t>
            </a:r>
          </a:p>
        </p:txBody>
      </p:sp>
    </p:spTree>
    <p:extLst>
      <p:ext uri="{BB962C8B-B14F-4D97-AF65-F5344CB8AC3E}">
        <p14:creationId xmlns:p14="http://schemas.microsoft.com/office/powerpoint/2010/main" val="1420440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42" name="Rectangle 2"/>
          <p:cNvSpPr>
            <a:spLocks noGrp="1" noChangeArrowheads="1"/>
          </p:cNvSpPr>
          <p:nvPr>
            <p:ph type="title"/>
          </p:nvPr>
        </p:nvSpPr>
        <p:spPr>
          <a:xfrm>
            <a:off x="457200" y="274638"/>
            <a:ext cx="8229600" cy="1282154"/>
          </a:xfrm>
          <a:noFill/>
        </p:spPr>
        <p:txBody>
          <a:bodyPr/>
          <a:lstStyle/>
          <a:p>
            <a:pPr eaLnBrk="1" hangingPunct="1">
              <a:defRPr/>
            </a:pPr>
            <a:r>
              <a:rPr lang="en-GB" sz="3600" b="1" dirty="0">
                <a:solidFill>
                  <a:srgbClr val="002060"/>
                </a:solidFill>
              </a:rPr>
              <a:t>Traitement des messages: </a:t>
            </a:r>
            <a:br>
              <a:rPr lang="en-GB" sz="3600" b="1" dirty="0">
                <a:solidFill>
                  <a:srgbClr val="002060"/>
                </a:solidFill>
              </a:rPr>
            </a:br>
            <a:r>
              <a:rPr lang="en-GB" sz="3600" b="1" dirty="0">
                <a:solidFill>
                  <a:srgbClr val="002060"/>
                </a:solidFill>
              </a:rPr>
              <a:t>le centre des communications</a:t>
            </a:r>
            <a:endParaRPr lang="en-US" sz="3600" b="1" dirty="0">
              <a:solidFill>
                <a:srgbClr val="002060"/>
              </a:solidFill>
            </a:endParaRPr>
          </a:p>
        </p:txBody>
      </p:sp>
      <p:graphicFrame>
        <p:nvGraphicFramePr>
          <p:cNvPr id="7" name="Diagram 6"/>
          <p:cNvGraphicFramePr/>
          <p:nvPr>
            <p:extLst>
              <p:ext uri="{D42A27DB-BD31-4B8C-83A1-F6EECF244321}">
                <p14:modId xmlns:p14="http://schemas.microsoft.com/office/powerpoint/2010/main" val="3646418083"/>
              </p:ext>
            </p:extLst>
          </p:nvPr>
        </p:nvGraphicFramePr>
        <p:xfrm>
          <a:off x="1331640" y="1772816"/>
          <a:ext cx="6432377" cy="42449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6029434"/>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3234" name="Rectangle 2"/>
          <p:cNvSpPr>
            <a:spLocks noGrp="1" noChangeArrowheads="1"/>
          </p:cNvSpPr>
          <p:nvPr>
            <p:ph type="title"/>
          </p:nvPr>
        </p:nvSpPr>
        <p:spPr>
          <a:xfrm>
            <a:off x="0" y="0"/>
            <a:ext cx="9144000" cy="1238270"/>
          </a:xfrm>
        </p:spPr>
        <p:txBody>
          <a:bodyPr/>
          <a:lstStyle/>
          <a:p>
            <a:pPr eaLnBrk="1" hangingPunct="1">
              <a:defRPr/>
            </a:pPr>
            <a:r>
              <a:rPr lang="en-US" sz="3600" b="1" dirty="0" err="1">
                <a:solidFill>
                  <a:srgbClr val="002060"/>
                </a:solidFill>
              </a:rPr>
              <a:t>Analyse</a:t>
            </a:r>
            <a:r>
              <a:rPr lang="en-US" sz="3600" b="1" dirty="0">
                <a:solidFill>
                  <a:srgbClr val="002060"/>
                </a:solidFill>
              </a:rPr>
              <a:t> des parties </a:t>
            </a:r>
            <a:r>
              <a:rPr lang="en-US" sz="3600" b="1" dirty="0" err="1">
                <a:solidFill>
                  <a:srgbClr val="002060"/>
                </a:solidFill>
              </a:rPr>
              <a:t>prenantes</a:t>
            </a:r>
            <a:r>
              <a:rPr lang="en-US" sz="3600" b="1" dirty="0">
                <a:solidFill>
                  <a:srgbClr val="002060"/>
                </a:solidFill>
              </a:rPr>
              <a:t> </a:t>
            </a:r>
            <a:r>
              <a:rPr lang="en-US" sz="3600" b="1" dirty="0" err="1">
                <a:solidFill>
                  <a:srgbClr val="002060"/>
                </a:solidFill>
              </a:rPr>
              <a:t>ou</a:t>
            </a:r>
            <a:r>
              <a:rPr lang="en-US" sz="3600" b="1" dirty="0">
                <a:solidFill>
                  <a:srgbClr val="002060"/>
                </a:solidFill>
              </a:rPr>
              <a:t> du public</a:t>
            </a:r>
            <a:endParaRPr lang="en-GB" sz="3600" b="1" dirty="0">
              <a:solidFill>
                <a:srgbClr val="002060"/>
              </a:solidFill>
            </a:endParaRPr>
          </a:p>
        </p:txBody>
      </p:sp>
      <p:graphicFrame>
        <p:nvGraphicFramePr>
          <p:cNvPr id="863278" name="Group 46"/>
          <p:cNvGraphicFramePr>
            <a:graphicFrameLocks noGrp="1"/>
          </p:cNvGraphicFramePr>
          <p:nvPr>
            <p:ph idx="1"/>
            <p:extLst>
              <p:ext uri="{D42A27DB-BD31-4B8C-83A1-F6EECF244321}">
                <p14:modId xmlns:p14="http://schemas.microsoft.com/office/powerpoint/2010/main" val="2560545649"/>
              </p:ext>
            </p:extLst>
          </p:nvPr>
        </p:nvGraphicFramePr>
        <p:xfrm>
          <a:off x="2267744" y="2140618"/>
          <a:ext cx="6209733" cy="3397588"/>
        </p:xfrm>
        <a:graphic>
          <a:graphicData uri="http://schemas.openxmlformats.org/drawingml/2006/table">
            <a:tbl>
              <a:tblPr/>
              <a:tblGrid>
                <a:gridCol w="3104866">
                  <a:extLst>
                    <a:ext uri="{9D8B030D-6E8A-4147-A177-3AD203B41FA5}">
                      <a16:colId xmlns:a16="http://schemas.microsoft.com/office/drawing/2014/main" val="20000"/>
                    </a:ext>
                  </a:extLst>
                </a:gridCol>
                <a:gridCol w="3104867">
                  <a:extLst>
                    <a:ext uri="{9D8B030D-6E8A-4147-A177-3AD203B41FA5}">
                      <a16:colId xmlns:a16="http://schemas.microsoft.com/office/drawing/2014/main" val="20001"/>
                    </a:ext>
                  </a:extLst>
                </a:gridCol>
              </a:tblGrid>
              <a:tr h="1593649">
                <a:tc>
                  <a:txBody>
                    <a:bodyPr/>
                    <a:lstStyle/>
                    <a:p>
                      <a:pPr marL="0" marR="0" lvl="0" indent="0" algn="ctr" defTabSz="914400" rtl="0" eaLnBrk="1" fontAlgn="base" latinLnBrk="0" hangingPunct="1">
                        <a:lnSpc>
                          <a:spcPct val="100000"/>
                        </a:lnSpc>
                        <a:spcBef>
                          <a:spcPct val="80000"/>
                        </a:spcBef>
                        <a:spcAft>
                          <a:spcPct val="0"/>
                        </a:spcAft>
                        <a:buClr>
                          <a:srgbClr val="1E7FB8"/>
                        </a:buClr>
                        <a:buSzTx/>
                        <a:buFont typeface="Wingdings" pitchFamily="-84" charset="2"/>
                        <a:buNone/>
                        <a:tabLst/>
                      </a:pPr>
                      <a:r>
                        <a:rPr kumimoji="0" lang="en-US" sz="3200" b="1" i="0" u="none" strike="noStrike" kern="1200" cap="none" normalizeH="0" baseline="0" dirty="0" err="1">
                          <a:ln>
                            <a:noFill/>
                          </a:ln>
                          <a:solidFill>
                            <a:srgbClr val="00B050"/>
                          </a:solidFill>
                          <a:effectLst/>
                          <a:latin typeface="Arial" charset="0"/>
                          <a:ea typeface="+mn-ea"/>
                          <a:cs typeface="Arial" charset="0"/>
                        </a:rPr>
                        <a:t>Bloqueurs</a:t>
                      </a:r>
                      <a:endParaRPr kumimoji="0" lang="en-US" sz="3200" b="1" i="0" u="none" strike="noStrike" kern="1200" cap="none" normalizeH="0" baseline="0" dirty="0">
                        <a:ln>
                          <a:noFill/>
                        </a:ln>
                        <a:solidFill>
                          <a:srgbClr val="00B050"/>
                        </a:solidFill>
                        <a:effectLst/>
                        <a:latin typeface="Arial" charset="0"/>
                        <a:ea typeface="+mn-ea"/>
                        <a:cs typeface="Arial" charset="0"/>
                      </a:endParaRPr>
                    </a:p>
                  </a:txBody>
                  <a:tcPr marL="89193" marR="89193" marT="47302" marB="4730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80000"/>
                        </a:spcBef>
                        <a:spcAft>
                          <a:spcPct val="0"/>
                        </a:spcAft>
                        <a:buClr>
                          <a:srgbClr val="1E7FB8"/>
                        </a:buClr>
                        <a:buSzTx/>
                        <a:buFont typeface="Wingdings" pitchFamily="-84" charset="2"/>
                        <a:buNone/>
                        <a:tabLst/>
                      </a:pPr>
                      <a:r>
                        <a:rPr kumimoji="0" lang="en-US" sz="3200" b="1" i="0" u="none" strike="noStrike" kern="1200" cap="none" normalizeH="0" baseline="0" dirty="0">
                          <a:ln>
                            <a:noFill/>
                          </a:ln>
                          <a:solidFill>
                            <a:srgbClr val="00B050"/>
                          </a:solidFill>
                          <a:effectLst/>
                          <a:latin typeface="Arial" charset="0"/>
                          <a:ea typeface="+mn-ea"/>
                          <a:cs typeface="Arial" charset="0"/>
                        </a:rPr>
                        <a:t>Champions</a:t>
                      </a:r>
                    </a:p>
                  </a:txBody>
                  <a:tcPr marL="89193" marR="89193" marT="47302" marB="4730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803939">
                <a:tc>
                  <a:txBody>
                    <a:bodyPr/>
                    <a:lstStyle/>
                    <a:p>
                      <a:pPr marL="0" marR="0" lvl="0" indent="0" algn="ctr" defTabSz="914400" rtl="0" eaLnBrk="1" fontAlgn="base" latinLnBrk="0" hangingPunct="1">
                        <a:lnSpc>
                          <a:spcPct val="100000"/>
                        </a:lnSpc>
                        <a:spcBef>
                          <a:spcPct val="80000"/>
                        </a:spcBef>
                        <a:spcAft>
                          <a:spcPct val="0"/>
                        </a:spcAft>
                        <a:buClr>
                          <a:srgbClr val="1E7FB8"/>
                        </a:buClr>
                        <a:buSzTx/>
                        <a:buFont typeface="Wingdings" pitchFamily="-84" charset="2"/>
                        <a:buNone/>
                        <a:tabLst/>
                      </a:pPr>
                      <a:r>
                        <a:rPr kumimoji="0" lang="en-US" sz="3200" b="1" i="0" u="none" strike="noStrike" kern="1200" cap="none" normalizeH="0" baseline="0" dirty="0" err="1">
                          <a:ln>
                            <a:noFill/>
                          </a:ln>
                          <a:solidFill>
                            <a:srgbClr val="00B050"/>
                          </a:solidFill>
                          <a:effectLst/>
                          <a:latin typeface="Arial" charset="0"/>
                          <a:ea typeface="+mn-ea"/>
                          <a:cs typeface="Arial" charset="0"/>
                        </a:rPr>
                        <a:t>Eviteurs</a:t>
                      </a:r>
                      <a:endParaRPr kumimoji="0" lang="en-US" sz="3200" b="1" i="0" u="none" strike="noStrike" kern="1200" cap="none" normalizeH="0" baseline="0" dirty="0">
                        <a:ln>
                          <a:noFill/>
                        </a:ln>
                        <a:solidFill>
                          <a:srgbClr val="00B050"/>
                        </a:solidFill>
                        <a:effectLst/>
                        <a:latin typeface="Arial" charset="0"/>
                        <a:ea typeface="+mn-ea"/>
                        <a:cs typeface="Arial" charset="0"/>
                      </a:endParaRPr>
                    </a:p>
                  </a:txBody>
                  <a:tcPr marL="89193" marR="89193" marT="47302" marB="4730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80000"/>
                        </a:spcBef>
                        <a:spcAft>
                          <a:spcPct val="0"/>
                        </a:spcAft>
                        <a:buClr>
                          <a:srgbClr val="1E7FB8"/>
                        </a:buClr>
                        <a:buSzTx/>
                        <a:buFont typeface="Wingdings" pitchFamily="-84" charset="2"/>
                        <a:buNone/>
                        <a:tabLst/>
                      </a:pPr>
                      <a:r>
                        <a:rPr kumimoji="0" lang="en-US" sz="3200" b="1" i="0" u="none" strike="noStrike" cap="none" normalizeH="0" baseline="0" dirty="0" err="1">
                          <a:ln>
                            <a:noFill/>
                          </a:ln>
                          <a:solidFill>
                            <a:srgbClr val="00B050"/>
                          </a:solidFill>
                          <a:effectLst/>
                          <a:latin typeface="Arial" charset="0"/>
                          <a:cs typeface="Arial" charset="0"/>
                        </a:rPr>
                        <a:t>Boosteurs</a:t>
                      </a:r>
                      <a:r>
                        <a:rPr kumimoji="0" lang="en-US" sz="3200" b="1" i="0" u="none" strike="noStrike" cap="none" normalizeH="0" baseline="0" dirty="0">
                          <a:ln>
                            <a:noFill/>
                          </a:ln>
                          <a:solidFill>
                            <a:srgbClr val="00B050"/>
                          </a:solidFill>
                          <a:effectLst/>
                          <a:latin typeface="Arial" charset="0"/>
                          <a:cs typeface="Arial" charset="0"/>
                        </a:rPr>
                        <a:t> </a:t>
                      </a:r>
                      <a:r>
                        <a:rPr kumimoji="0" lang="en-US" sz="3200" b="1" i="0" u="none" strike="noStrike" cap="none" normalizeH="0" baseline="0" dirty="0" err="1">
                          <a:ln>
                            <a:noFill/>
                          </a:ln>
                          <a:solidFill>
                            <a:srgbClr val="00B050"/>
                          </a:solidFill>
                          <a:effectLst/>
                          <a:latin typeface="Arial" charset="0"/>
                          <a:cs typeface="Arial" charset="0"/>
                        </a:rPr>
                        <a:t>silencieux</a:t>
                      </a:r>
                      <a:endParaRPr kumimoji="0" lang="en-GB" sz="3200" b="1" i="0" u="none" strike="noStrike" cap="none" normalizeH="0" baseline="0" dirty="0">
                        <a:ln>
                          <a:noFill/>
                        </a:ln>
                        <a:solidFill>
                          <a:srgbClr val="00B050"/>
                        </a:solidFill>
                        <a:effectLst/>
                        <a:latin typeface="Arial" charset="0"/>
                        <a:cs typeface="Arial" charset="0"/>
                      </a:endParaRPr>
                    </a:p>
                  </a:txBody>
                  <a:tcPr marL="89193" marR="89193" marT="47302" marB="4730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1518" name="Line 14"/>
          <p:cNvSpPr>
            <a:spLocks noChangeShapeType="1"/>
          </p:cNvSpPr>
          <p:nvPr/>
        </p:nvSpPr>
        <p:spPr bwMode="auto">
          <a:xfrm flipV="1">
            <a:off x="2123727" y="1924593"/>
            <a:ext cx="0" cy="3718439"/>
          </a:xfrm>
          <a:prstGeom prst="line">
            <a:avLst/>
          </a:prstGeom>
          <a:noFill/>
          <a:ln w="57150">
            <a:solidFill>
              <a:schemeClr val="accent2"/>
            </a:solidFill>
            <a:round/>
            <a:headEnd/>
            <a:tailEnd type="triangle" w="med" len="med"/>
          </a:ln>
          <a:extLst>
            <a:ext uri="{909E8E84-426E-40DD-AFC4-6F175D3DCCD1}">
              <a14:hiddenFill xmlns:a14="http://schemas.microsoft.com/office/drawing/2010/main">
                <a:noFill/>
              </a14:hiddenFill>
            </a:ext>
          </a:extLst>
        </p:spPr>
        <p:txBody>
          <a:bodyPr lIns="80147" tIns="40074" rIns="80147" bIns="40074"/>
          <a:lstStyle/>
          <a:p>
            <a:endParaRPr lang="fr-FR"/>
          </a:p>
        </p:txBody>
      </p:sp>
      <p:sp>
        <p:nvSpPr>
          <p:cNvPr id="21519" name="Line 15"/>
          <p:cNvSpPr>
            <a:spLocks noChangeShapeType="1"/>
          </p:cNvSpPr>
          <p:nvPr/>
        </p:nvSpPr>
        <p:spPr bwMode="auto">
          <a:xfrm>
            <a:off x="2123727" y="5627478"/>
            <a:ext cx="6778641" cy="0"/>
          </a:xfrm>
          <a:prstGeom prst="line">
            <a:avLst/>
          </a:prstGeom>
          <a:noFill/>
          <a:ln w="57150">
            <a:solidFill>
              <a:schemeClr val="accent2"/>
            </a:solidFill>
            <a:round/>
            <a:headEnd/>
            <a:tailEnd type="triangle" w="med" len="med"/>
          </a:ln>
          <a:extLst>
            <a:ext uri="{909E8E84-426E-40DD-AFC4-6F175D3DCCD1}">
              <a14:hiddenFill xmlns:a14="http://schemas.microsoft.com/office/drawing/2010/main">
                <a:noFill/>
              </a14:hiddenFill>
            </a:ext>
          </a:extLst>
        </p:spPr>
        <p:txBody>
          <a:bodyPr lIns="80147" tIns="40074" rIns="80147" bIns="40074"/>
          <a:lstStyle/>
          <a:p>
            <a:endParaRPr lang="fr-FR"/>
          </a:p>
        </p:txBody>
      </p:sp>
      <p:sp>
        <p:nvSpPr>
          <p:cNvPr id="21520" name="Text Box 16"/>
          <p:cNvSpPr txBox="1">
            <a:spLocks noChangeArrowheads="1"/>
          </p:cNvSpPr>
          <p:nvPr/>
        </p:nvSpPr>
        <p:spPr bwMode="auto">
          <a:xfrm>
            <a:off x="537874" y="1412776"/>
            <a:ext cx="3158913" cy="45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147" tIns="40074" rIns="80147" bIns="4007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spcBef>
                <a:spcPct val="20000"/>
              </a:spcBef>
              <a:buFont typeface="Arial" charset="0"/>
              <a:buChar char="–"/>
              <a:defRPr sz="2400">
                <a:solidFill>
                  <a:srgbClr val="000066"/>
                </a:solidFill>
                <a:latin typeface="Arial" charset="0"/>
                <a:cs typeface="Arial" charset="0"/>
              </a:defRPr>
            </a:lvl2pPr>
            <a:lvl3pPr marL="1143000" indent="-228600" defTabSz="1042988" eaLnBrk="0" hangingPunct="0">
              <a:spcBef>
                <a:spcPct val="20000"/>
              </a:spcBef>
              <a:buChar char="•"/>
              <a:defRPr sz="2400">
                <a:solidFill>
                  <a:srgbClr val="000066"/>
                </a:solidFill>
                <a:latin typeface="Arial Narrow" pitchFamily="-84" charset="0"/>
                <a:cs typeface="Arial" charset="0"/>
              </a:defRPr>
            </a:lvl3pPr>
            <a:lvl4pPr marL="1600200" indent="-228600" defTabSz="1042988" eaLnBrk="0" hangingPunct="0">
              <a:spcBef>
                <a:spcPct val="20000"/>
              </a:spcBef>
              <a:buChar char="–"/>
              <a:defRPr sz="2400">
                <a:solidFill>
                  <a:srgbClr val="000066"/>
                </a:solidFill>
                <a:latin typeface="Arial Narrow" pitchFamily="-84" charset="0"/>
                <a:cs typeface="Arial" charset="0"/>
              </a:defRPr>
            </a:lvl4pPr>
            <a:lvl5pPr marL="2057400" indent="-228600" algn="r" defTabSz="1042988" rtl="1" eaLnBrk="0" hangingPunct="0">
              <a:spcBef>
                <a:spcPct val="20000"/>
              </a:spcBef>
              <a:buChar char="»"/>
              <a:defRPr sz="2300">
                <a:solidFill>
                  <a:srgbClr val="000066"/>
                </a:solidFill>
                <a:latin typeface="Arial" charset="0"/>
                <a:cs typeface="Arial" charset="0"/>
              </a:defRPr>
            </a:lvl5pPr>
            <a:lvl6pPr marL="2514600" indent="-228600" algn="r" defTabSz="1042988"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defTabSz="1042988"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defTabSz="1042988"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defTabSz="1042988" rtl="1" eaLnBrk="0" fontAlgn="base" hangingPunct="0">
              <a:spcBef>
                <a:spcPct val="20000"/>
              </a:spcBef>
              <a:spcAft>
                <a:spcPct val="0"/>
              </a:spcAft>
              <a:buChar char="»"/>
              <a:defRPr sz="2300">
                <a:solidFill>
                  <a:srgbClr val="000066"/>
                </a:solidFill>
                <a:latin typeface="Arial" charset="0"/>
                <a:cs typeface="Arial" charset="0"/>
              </a:defRPr>
            </a:lvl9pPr>
          </a:lstStyle>
          <a:p>
            <a:pPr algn="ctr" rtl="1" eaLnBrk="1" hangingPunct="1">
              <a:spcBef>
                <a:spcPct val="50000"/>
              </a:spcBef>
              <a:buClrTx/>
              <a:buFontTx/>
              <a:buNone/>
            </a:pPr>
            <a:r>
              <a:rPr lang="en-GB" altLang="fr-FR" sz="2400" b="1" dirty="0" err="1">
                <a:solidFill>
                  <a:schemeClr val="accent2"/>
                </a:solidFill>
              </a:rPr>
              <a:t>Energie</a:t>
            </a:r>
            <a:r>
              <a:rPr lang="en-GB" altLang="fr-FR" sz="2400" b="1" dirty="0">
                <a:solidFill>
                  <a:schemeClr val="accent2"/>
                </a:solidFill>
              </a:rPr>
              <a:t> </a:t>
            </a:r>
            <a:r>
              <a:rPr lang="en-GB" altLang="fr-FR" sz="2400" b="1" dirty="0" err="1">
                <a:solidFill>
                  <a:schemeClr val="accent2"/>
                </a:solidFill>
              </a:rPr>
              <a:t>investie</a:t>
            </a:r>
            <a:endParaRPr lang="en-US" altLang="fr-FR" sz="2400" b="1" dirty="0">
              <a:solidFill>
                <a:schemeClr val="accent2"/>
              </a:solidFill>
            </a:endParaRPr>
          </a:p>
        </p:txBody>
      </p:sp>
      <p:sp>
        <p:nvSpPr>
          <p:cNvPr id="21521" name="Text Box 17"/>
          <p:cNvSpPr txBox="1">
            <a:spLocks noChangeArrowheads="1"/>
          </p:cNvSpPr>
          <p:nvPr/>
        </p:nvSpPr>
        <p:spPr bwMode="auto">
          <a:xfrm>
            <a:off x="3964518" y="5643033"/>
            <a:ext cx="2983746" cy="45026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80147" tIns="40074" rIns="80147" bIns="40074">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spcBef>
                <a:spcPct val="20000"/>
              </a:spcBef>
              <a:buFont typeface="Arial" charset="0"/>
              <a:buChar char="–"/>
              <a:defRPr sz="2400">
                <a:solidFill>
                  <a:srgbClr val="000066"/>
                </a:solidFill>
                <a:latin typeface="Arial" charset="0"/>
                <a:cs typeface="Arial" charset="0"/>
              </a:defRPr>
            </a:lvl2pPr>
            <a:lvl3pPr marL="1143000" indent="-228600" defTabSz="1042988" eaLnBrk="0" hangingPunct="0">
              <a:spcBef>
                <a:spcPct val="20000"/>
              </a:spcBef>
              <a:buChar char="•"/>
              <a:defRPr sz="2400">
                <a:solidFill>
                  <a:srgbClr val="000066"/>
                </a:solidFill>
                <a:latin typeface="Arial Narrow" pitchFamily="-84" charset="0"/>
                <a:cs typeface="Arial" charset="0"/>
              </a:defRPr>
            </a:lvl3pPr>
            <a:lvl4pPr marL="1600200" indent="-228600" defTabSz="1042988" eaLnBrk="0" hangingPunct="0">
              <a:spcBef>
                <a:spcPct val="20000"/>
              </a:spcBef>
              <a:buChar char="–"/>
              <a:defRPr sz="2400">
                <a:solidFill>
                  <a:srgbClr val="000066"/>
                </a:solidFill>
                <a:latin typeface="Arial Narrow" pitchFamily="-84" charset="0"/>
                <a:cs typeface="Arial" charset="0"/>
              </a:defRPr>
            </a:lvl4pPr>
            <a:lvl5pPr marL="2057400" indent="-228600" algn="r" defTabSz="1042988" rtl="1" eaLnBrk="0" hangingPunct="0">
              <a:spcBef>
                <a:spcPct val="20000"/>
              </a:spcBef>
              <a:buChar char="»"/>
              <a:defRPr sz="2300">
                <a:solidFill>
                  <a:srgbClr val="000066"/>
                </a:solidFill>
                <a:latin typeface="Arial" charset="0"/>
                <a:cs typeface="Arial" charset="0"/>
              </a:defRPr>
            </a:lvl5pPr>
            <a:lvl6pPr marL="2514600" indent="-228600" algn="r" defTabSz="1042988"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defTabSz="1042988"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defTabSz="1042988"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defTabSz="1042988" rtl="1" eaLnBrk="0" fontAlgn="base" hangingPunct="0">
              <a:spcBef>
                <a:spcPct val="20000"/>
              </a:spcBef>
              <a:spcAft>
                <a:spcPct val="0"/>
              </a:spcAft>
              <a:buChar char="»"/>
              <a:defRPr sz="2300">
                <a:solidFill>
                  <a:srgbClr val="000066"/>
                </a:solidFill>
                <a:latin typeface="Arial" charset="0"/>
                <a:cs typeface="Arial" charset="0"/>
              </a:defRPr>
            </a:lvl9pPr>
          </a:lstStyle>
          <a:p>
            <a:pPr rtl="1" eaLnBrk="1" hangingPunct="1">
              <a:spcBef>
                <a:spcPct val="50000"/>
              </a:spcBef>
              <a:buClrTx/>
              <a:buFontTx/>
              <a:buNone/>
            </a:pPr>
            <a:r>
              <a:rPr lang="en-GB" altLang="fr-FR" sz="2400" b="1" dirty="0" err="1">
                <a:solidFill>
                  <a:schemeClr val="accent2"/>
                </a:solidFill>
              </a:rPr>
              <a:t>Intérêt</a:t>
            </a:r>
            <a:r>
              <a:rPr lang="en-GB" altLang="fr-FR" sz="2400" b="1" dirty="0">
                <a:solidFill>
                  <a:schemeClr val="accent2"/>
                </a:solidFill>
              </a:rPr>
              <a:t> </a:t>
            </a:r>
            <a:r>
              <a:rPr lang="en-GB" altLang="fr-FR" sz="2400" b="1" dirty="0" err="1">
                <a:solidFill>
                  <a:schemeClr val="accent2"/>
                </a:solidFill>
              </a:rPr>
              <a:t>commun</a:t>
            </a:r>
            <a:endParaRPr lang="en-US" altLang="fr-FR" sz="2400" b="1" dirty="0">
              <a:solidFill>
                <a:schemeClr val="accent2"/>
              </a:solidFill>
            </a:endParaRPr>
          </a:p>
        </p:txBody>
      </p:sp>
    </p:spTree>
    <p:extLst>
      <p:ext uri="{BB962C8B-B14F-4D97-AF65-F5344CB8AC3E}">
        <p14:creationId xmlns:p14="http://schemas.microsoft.com/office/powerpoint/2010/main" val="15787951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Autofit/>
          </a:bodyPr>
          <a:lstStyle/>
          <a:p>
            <a:pPr eaLnBrk="1" hangingPunct="1"/>
            <a:r>
              <a:rPr lang="en-GB" altLang="en-US" sz="3600" b="1" dirty="0">
                <a:solidFill>
                  <a:srgbClr val="002060"/>
                </a:solidFill>
              </a:rPr>
              <a:t>Les scientifiques et les experts parlent comme ça !</a:t>
            </a:r>
            <a:endParaRPr lang="en-US" altLang="en-US" sz="3600" b="1" dirty="0">
              <a:solidFill>
                <a:srgbClr val="002060"/>
              </a:solidFill>
            </a:endParaRPr>
          </a:p>
        </p:txBody>
      </p:sp>
      <p:sp>
        <p:nvSpPr>
          <p:cNvPr id="10243" name="Text Box 5"/>
          <p:cNvSpPr txBox="1">
            <a:spLocks noChangeArrowheads="1"/>
          </p:cNvSpPr>
          <p:nvPr/>
        </p:nvSpPr>
        <p:spPr bwMode="auto">
          <a:xfrm>
            <a:off x="-4402" y="5596881"/>
            <a:ext cx="2883293" cy="49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0067" rIns="36000" bIns="40067">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spcBef>
                <a:spcPct val="20000"/>
              </a:spcBef>
              <a:buFont typeface="Arial" charset="0"/>
              <a:buChar char="–"/>
              <a:defRPr sz="2400">
                <a:solidFill>
                  <a:srgbClr val="000066"/>
                </a:solidFill>
                <a:latin typeface="Arial" charset="0"/>
                <a:cs typeface="Arial" charset="0"/>
              </a:defRPr>
            </a:lvl2pPr>
            <a:lvl3pPr marL="1143000" indent="-228600" defTabSz="1042988" eaLnBrk="0" hangingPunct="0">
              <a:spcBef>
                <a:spcPct val="20000"/>
              </a:spcBef>
              <a:buChar char="•"/>
              <a:defRPr sz="2400">
                <a:solidFill>
                  <a:srgbClr val="000066"/>
                </a:solidFill>
                <a:latin typeface="Arial Narrow" pitchFamily="34" charset="0"/>
                <a:cs typeface="Arial" charset="0"/>
              </a:defRPr>
            </a:lvl3pPr>
            <a:lvl4pPr marL="1600200" indent="-228600" defTabSz="1042988" eaLnBrk="0" hangingPunct="0">
              <a:spcBef>
                <a:spcPct val="20000"/>
              </a:spcBef>
              <a:buChar char="–"/>
              <a:defRPr sz="2400">
                <a:solidFill>
                  <a:srgbClr val="000066"/>
                </a:solidFill>
                <a:latin typeface="Arial Narrow" pitchFamily="34" charset="0"/>
                <a:cs typeface="Arial" charset="0"/>
              </a:defRPr>
            </a:lvl4pPr>
            <a:lvl5pPr marL="2057400" indent="-228600" algn="r" defTabSz="1042988" rtl="1" eaLnBrk="0" hangingPunct="0">
              <a:spcBef>
                <a:spcPct val="20000"/>
              </a:spcBef>
              <a:buChar char="»"/>
              <a:defRPr sz="2300">
                <a:solidFill>
                  <a:srgbClr val="000066"/>
                </a:solidFill>
                <a:latin typeface="Arial" charset="0"/>
                <a:cs typeface="Arial" charset="0"/>
              </a:defRPr>
            </a:lvl5pPr>
            <a:lvl6pPr marL="2514600" indent="-228600" algn="r" defTabSz="1042988"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defTabSz="1042988"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defTabSz="1042988"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defTabSz="1042988" rtl="1" eaLnBrk="0" fontAlgn="base" hangingPunct="0">
              <a:spcBef>
                <a:spcPct val="20000"/>
              </a:spcBef>
              <a:spcAft>
                <a:spcPct val="0"/>
              </a:spcAft>
              <a:buChar char="»"/>
              <a:defRPr sz="2300">
                <a:solidFill>
                  <a:srgbClr val="000066"/>
                </a:solidFill>
                <a:latin typeface="Arial" charset="0"/>
                <a:cs typeface="Arial" charset="0"/>
              </a:defRPr>
            </a:lvl9pPr>
          </a:lstStyle>
          <a:p>
            <a:pPr algn="r" rtl="1" eaLnBrk="1" hangingPunct="1">
              <a:spcBef>
                <a:spcPct val="50000"/>
              </a:spcBef>
              <a:buClrTx/>
              <a:buFontTx/>
              <a:buNone/>
            </a:pPr>
            <a:r>
              <a:rPr lang="en-GB" altLang="en-US" sz="2700" dirty="0"/>
              <a:t>Message principal</a:t>
            </a:r>
          </a:p>
        </p:txBody>
      </p:sp>
      <p:sp>
        <p:nvSpPr>
          <p:cNvPr id="2" name="Isosceles Triangle 1"/>
          <p:cNvSpPr/>
          <p:nvPr/>
        </p:nvSpPr>
        <p:spPr bwMode="auto">
          <a:xfrm rot="10800000">
            <a:off x="2427036" y="1572057"/>
            <a:ext cx="4388415" cy="4263651"/>
          </a:xfrm>
          <a:prstGeom prst="triangle">
            <a:avLst/>
          </a:prstGeom>
          <a:gradFill flip="none" rotWithShape="1">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a:p>
        </p:txBody>
      </p:sp>
      <p:sp>
        <p:nvSpPr>
          <p:cNvPr id="3" name="Right Arrow 2"/>
          <p:cNvSpPr/>
          <p:nvPr/>
        </p:nvSpPr>
        <p:spPr bwMode="auto">
          <a:xfrm>
            <a:off x="2976268" y="5661690"/>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a:p>
        </p:txBody>
      </p:sp>
    </p:spTree>
    <p:extLst>
      <p:ext uri="{BB962C8B-B14F-4D97-AF65-F5344CB8AC3E}">
        <p14:creationId xmlns:p14="http://schemas.microsoft.com/office/powerpoint/2010/main" val="2113817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GB" altLang="en-US" sz="3600" b="1" dirty="0">
                <a:solidFill>
                  <a:srgbClr val="002060"/>
                </a:solidFill>
              </a:rPr>
              <a:t>Aller à </a:t>
            </a:r>
            <a:r>
              <a:rPr lang="en-GB" altLang="en-US" sz="3600" b="1" dirty="0" err="1">
                <a:solidFill>
                  <a:srgbClr val="002060"/>
                </a:solidFill>
              </a:rPr>
              <a:t>l’essentiel</a:t>
            </a:r>
            <a:r>
              <a:rPr lang="en-GB" altLang="en-US" sz="3600" b="1" dirty="0">
                <a:solidFill>
                  <a:srgbClr val="002060"/>
                </a:solidFill>
              </a:rPr>
              <a:t> !</a:t>
            </a:r>
          </a:p>
        </p:txBody>
      </p:sp>
      <p:sp>
        <p:nvSpPr>
          <p:cNvPr id="11267" name="Text Box 7"/>
          <p:cNvSpPr txBox="1">
            <a:spLocks noChangeArrowheads="1"/>
          </p:cNvSpPr>
          <p:nvPr/>
        </p:nvSpPr>
        <p:spPr bwMode="auto">
          <a:xfrm>
            <a:off x="93666" y="1196752"/>
            <a:ext cx="2822149" cy="49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0067" rIns="36000" bIns="40067">
            <a:spAutoFit/>
          </a:bodyPr>
          <a:lstStyle>
            <a:lvl1pPr defTabSz="1042988" eaLnBrk="0" hangingPunct="0">
              <a:defRPr sz="2800">
                <a:solidFill>
                  <a:srgbClr val="000066"/>
                </a:solidFill>
                <a:latin typeface="Arial" charset="0"/>
                <a:cs typeface="Arial" charset="0"/>
              </a:defRPr>
            </a:lvl1pPr>
            <a:lvl2pPr marL="742950" indent="-285750" defTabSz="1042988" eaLnBrk="0" hangingPunct="0">
              <a:spcBef>
                <a:spcPct val="20000"/>
              </a:spcBef>
              <a:buFont typeface="Arial" charset="0"/>
              <a:buChar char="–"/>
              <a:defRPr sz="2400">
                <a:solidFill>
                  <a:srgbClr val="000066"/>
                </a:solidFill>
                <a:latin typeface="Arial" charset="0"/>
                <a:cs typeface="Arial" charset="0"/>
              </a:defRPr>
            </a:lvl2pPr>
            <a:lvl3pPr marL="1143000" indent="-228600" defTabSz="1042988" eaLnBrk="0" hangingPunct="0">
              <a:spcBef>
                <a:spcPct val="20000"/>
              </a:spcBef>
              <a:buChar char="•"/>
              <a:defRPr sz="2400">
                <a:solidFill>
                  <a:srgbClr val="000066"/>
                </a:solidFill>
                <a:latin typeface="Arial Narrow" pitchFamily="34" charset="0"/>
                <a:cs typeface="Arial" charset="0"/>
              </a:defRPr>
            </a:lvl3pPr>
            <a:lvl4pPr marL="1600200" indent="-228600" defTabSz="1042988" eaLnBrk="0" hangingPunct="0">
              <a:spcBef>
                <a:spcPct val="20000"/>
              </a:spcBef>
              <a:buChar char="–"/>
              <a:defRPr sz="2400">
                <a:solidFill>
                  <a:srgbClr val="000066"/>
                </a:solidFill>
                <a:latin typeface="Arial Narrow" pitchFamily="34" charset="0"/>
                <a:cs typeface="Arial" charset="0"/>
              </a:defRPr>
            </a:lvl4pPr>
            <a:lvl5pPr marL="2057400" indent="-228600" algn="r" defTabSz="1042988" rtl="1" eaLnBrk="0" hangingPunct="0">
              <a:spcBef>
                <a:spcPct val="20000"/>
              </a:spcBef>
              <a:buChar char="»"/>
              <a:defRPr sz="2300">
                <a:solidFill>
                  <a:srgbClr val="000066"/>
                </a:solidFill>
                <a:latin typeface="Arial" charset="0"/>
                <a:cs typeface="Arial" charset="0"/>
              </a:defRPr>
            </a:lvl5pPr>
            <a:lvl6pPr marL="2514600" indent="-228600" algn="r" defTabSz="1042988" rtl="1" eaLnBrk="0" fontAlgn="base" hangingPunct="0">
              <a:spcBef>
                <a:spcPct val="20000"/>
              </a:spcBef>
              <a:spcAft>
                <a:spcPct val="0"/>
              </a:spcAft>
              <a:buChar char="»"/>
              <a:defRPr sz="2300">
                <a:solidFill>
                  <a:srgbClr val="000066"/>
                </a:solidFill>
                <a:latin typeface="Arial" charset="0"/>
                <a:cs typeface="Arial" charset="0"/>
              </a:defRPr>
            </a:lvl6pPr>
            <a:lvl7pPr marL="2971800" indent="-228600" algn="r" defTabSz="1042988" rtl="1" eaLnBrk="0" fontAlgn="base" hangingPunct="0">
              <a:spcBef>
                <a:spcPct val="20000"/>
              </a:spcBef>
              <a:spcAft>
                <a:spcPct val="0"/>
              </a:spcAft>
              <a:buChar char="»"/>
              <a:defRPr sz="2300">
                <a:solidFill>
                  <a:srgbClr val="000066"/>
                </a:solidFill>
                <a:latin typeface="Arial" charset="0"/>
                <a:cs typeface="Arial" charset="0"/>
              </a:defRPr>
            </a:lvl7pPr>
            <a:lvl8pPr marL="3429000" indent="-228600" algn="r" defTabSz="1042988" rtl="1" eaLnBrk="0" fontAlgn="base" hangingPunct="0">
              <a:spcBef>
                <a:spcPct val="20000"/>
              </a:spcBef>
              <a:spcAft>
                <a:spcPct val="0"/>
              </a:spcAft>
              <a:buChar char="»"/>
              <a:defRPr sz="2300">
                <a:solidFill>
                  <a:srgbClr val="000066"/>
                </a:solidFill>
                <a:latin typeface="Arial" charset="0"/>
                <a:cs typeface="Arial" charset="0"/>
              </a:defRPr>
            </a:lvl8pPr>
            <a:lvl9pPr marL="3886200" indent="-228600" algn="r" defTabSz="1042988" rtl="1" eaLnBrk="0" fontAlgn="base" hangingPunct="0">
              <a:spcBef>
                <a:spcPct val="20000"/>
              </a:spcBef>
              <a:spcAft>
                <a:spcPct val="0"/>
              </a:spcAft>
              <a:buChar char="»"/>
              <a:defRPr sz="2300">
                <a:solidFill>
                  <a:srgbClr val="000066"/>
                </a:solidFill>
                <a:latin typeface="Arial" charset="0"/>
                <a:cs typeface="Arial" charset="0"/>
              </a:defRPr>
            </a:lvl9pPr>
          </a:lstStyle>
          <a:p>
            <a:pPr algn="r" rtl="1" eaLnBrk="1" hangingPunct="1">
              <a:spcBef>
                <a:spcPct val="50000"/>
              </a:spcBef>
              <a:buClrTx/>
              <a:buFontTx/>
              <a:buNone/>
            </a:pPr>
            <a:r>
              <a:rPr lang="en-GB" altLang="en-US" sz="2700" dirty="0"/>
              <a:t>Message principal</a:t>
            </a:r>
          </a:p>
        </p:txBody>
      </p:sp>
      <p:sp>
        <p:nvSpPr>
          <p:cNvPr id="9" name="Right Arrow 8"/>
          <p:cNvSpPr/>
          <p:nvPr/>
        </p:nvSpPr>
        <p:spPr bwMode="auto">
          <a:xfrm>
            <a:off x="3120284" y="1268760"/>
            <a:ext cx="1379708" cy="359598"/>
          </a:xfrm>
          <a:prstGeom prst="rightArrow">
            <a:avLst/>
          </a:prstGeom>
          <a:solidFill>
            <a:srgbClr val="92D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a:p>
        </p:txBody>
      </p:sp>
      <p:sp>
        <p:nvSpPr>
          <p:cNvPr id="8" name="Isosceles Triangle 1"/>
          <p:cNvSpPr/>
          <p:nvPr/>
        </p:nvSpPr>
        <p:spPr bwMode="auto">
          <a:xfrm>
            <a:off x="2427036" y="1572057"/>
            <a:ext cx="4388415" cy="4263651"/>
          </a:xfrm>
          <a:prstGeom prst="triangle">
            <a:avLst/>
          </a:prstGeom>
          <a:gradFill flip="none" rotWithShape="1">
            <a:gsLst>
              <a:gs pos="0">
                <a:srgbClr val="72BBE8">
                  <a:shade val="30000"/>
                  <a:satMod val="115000"/>
                </a:srgbClr>
              </a:gs>
              <a:gs pos="50000">
                <a:srgbClr val="72BBE8">
                  <a:shade val="67500"/>
                  <a:satMod val="115000"/>
                </a:srgbClr>
              </a:gs>
              <a:gs pos="100000">
                <a:srgbClr val="72BBE8">
                  <a:shade val="100000"/>
                  <a:satMod val="115000"/>
                </a:srgbClr>
              </a:gs>
            </a:gsLst>
            <a:path path="circle">
              <a:fillToRect l="100000" t="100000"/>
            </a:path>
            <a:tileRect r="-100000" b="-100000"/>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lstStyle>
            <a:lvl1pPr marL="390525" indent="-390525" defTabSz="1042988" eaLnBrk="0" hangingPunct="0">
              <a:defRPr sz="2800">
                <a:solidFill>
                  <a:srgbClr val="000066"/>
                </a:solidFill>
                <a:latin typeface="Arial" charset="0"/>
                <a:cs typeface="Arial" charset="0"/>
              </a:defRPr>
            </a:lvl1pPr>
            <a:lvl2pPr marL="742950" indent="-285750" defTabSz="1042988" eaLnBrk="0" hangingPunct="0">
              <a:defRPr sz="2800">
                <a:solidFill>
                  <a:srgbClr val="000066"/>
                </a:solidFill>
                <a:latin typeface="Arial" charset="0"/>
                <a:cs typeface="Arial" charset="0"/>
              </a:defRPr>
            </a:lvl2pPr>
            <a:lvl3pPr marL="1143000" indent="-228600" defTabSz="1042988" eaLnBrk="0" hangingPunct="0">
              <a:defRPr sz="2800">
                <a:solidFill>
                  <a:srgbClr val="000066"/>
                </a:solidFill>
                <a:latin typeface="Arial" charset="0"/>
                <a:cs typeface="Arial" charset="0"/>
              </a:defRPr>
            </a:lvl3pPr>
            <a:lvl4pPr marL="1600200" indent="-228600" defTabSz="1042988" eaLnBrk="0" hangingPunct="0">
              <a:defRPr sz="2800">
                <a:solidFill>
                  <a:srgbClr val="000066"/>
                </a:solidFill>
                <a:latin typeface="Arial" charset="0"/>
                <a:cs typeface="Arial" charset="0"/>
              </a:defRPr>
            </a:lvl4pPr>
            <a:lvl5pPr marL="2057400" indent="-228600" defTabSz="1042988" eaLnBrk="0" hangingPunct="0">
              <a:defRPr sz="2800">
                <a:solidFill>
                  <a:srgbClr val="000066"/>
                </a:solidFill>
                <a:latin typeface="Arial" charset="0"/>
                <a:cs typeface="Arial" charset="0"/>
              </a:defRPr>
            </a:lvl5pPr>
            <a:lvl6pPr marL="25146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6pPr>
            <a:lvl7pPr marL="29718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7pPr>
            <a:lvl8pPr marL="34290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8pPr>
            <a:lvl9pPr marL="3886200" indent="-228600" defTabSz="1042988" eaLnBrk="0" fontAlgn="base" hangingPunct="0">
              <a:spcBef>
                <a:spcPct val="80000"/>
              </a:spcBef>
              <a:spcAft>
                <a:spcPct val="0"/>
              </a:spcAft>
              <a:buClr>
                <a:srgbClr val="1E7FB8"/>
              </a:buClr>
              <a:buFont typeface="Wingdings" pitchFamily="2" charset="2"/>
              <a:buChar char="l"/>
              <a:defRPr sz="2800">
                <a:solidFill>
                  <a:srgbClr val="000066"/>
                </a:solidFill>
                <a:latin typeface="Arial" charset="0"/>
                <a:cs typeface="Arial" charset="0"/>
              </a:defRPr>
            </a:lvl9pPr>
          </a:lstStyle>
          <a:p>
            <a:pPr eaLnBrk="1" hangingPunct="1">
              <a:defRPr/>
            </a:pPr>
            <a:endParaRPr lang="en-US" altLang="en-US"/>
          </a:p>
        </p:txBody>
      </p:sp>
    </p:spTree>
    <p:extLst>
      <p:ext uri="{BB962C8B-B14F-4D97-AF65-F5344CB8AC3E}">
        <p14:creationId xmlns:p14="http://schemas.microsoft.com/office/powerpoint/2010/main" val="3686386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074" name="Rectangle 2"/>
          <p:cNvSpPr>
            <a:spLocks noGrp="1" noChangeArrowheads="1"/>
          </p:cNvSpPr>
          <p:nvPr>
            <p:ph type="title"/>
          </p:nvPr>
        </p:nvSpPr>
        <p:spPr/>
        <p:txBody>
          <a:bodyPr/>
          <a:lstStyle/>
          <a:p>
            <a:pPr eaLnBrk="1" hangingPunct="1">
              <a:defRPr/>
            </a:pPr>
            <a:r>
              <a:rPr lang="en-GB" sz="3600" b="1" dirty="0">
                <a:solidFill>
                  <a:srgbClr val="002060"/>
                </a:solidFill>
              </a:rPr>
              <a:t>Le public se </a:t>
            </a:r>
            <a:r>
              <a:rPr lang="en-GB" sz="3600" b="1" dirty="0" err="1">
                <a:solidFill>
                  <a:srgbClr val="002060"/>
                </a:solidFill>
              </a:rPr>
              <a:t>demande</a:t>
            </a:r>
            <a:r>
              <a:rPr lang="en-GB" sz="3600" b="1" dirty="0">
                <a:solidFill>
                  <a:srgbClr val="002060"/>
                </a:solidFill>
              </a:rPr>
              <a:t> </a:t>
            </a:r>
            <a:r>
              <a:rPr lang="en-GB" sz="3600" b="1" dirty="0" err="1">
                <a:solidFill>
                  <a:srgbClr val="002060"/>
                </a:solidFill>
              </a:rPr>
              <a:t>toujours</a:t>
            </a:r>
            <a:r>
              <a:rPr lang="en-GB" sz="3600" b="1" dirty="0">
                <a:solidFill>
                  <a:srgbClr val="002060"/>
                </a:solidFill>
              </a:rPr>
              <a:t>…</a:t>
            </a:r>
            <a:endParaRPr lang="en-US" sz="3600" b="1" dirty="0">
              <a:solidFill>
                <a:srgbClr val="002060"/>
              </a:solidFill>
            </a:endParaRPr>
          </a:p>
        </p:txBody>
      </p:sp>
      <p:sp>
        <p:nvSpPr>
          <p:cNvPr id="21507" name="Rectangle 3"/>
          <p:cNvSpPr>
            <a:spLocks noGrp="1" noChangeArrowheads="1"/>
          </p:cNvSpPr>
          <p:nvPr>
            <p:ph type="body" idx="1"/>
          </p:nvPr>
        </p:nvSpPr>
        <p:spPr/>
        <p:txBody>
          <a:bodyPr/>
          <a:lstStyle/>
          <a:p>
            <a:pPr algn="ctr" eaLnBrk="1" hangingPunct="1">
              <a:buFont typeface="Wingdings" pitchFamily="2" charset="2"/>
              <a:buNone/>
            </a:pPr>
            <a:r>
              <a:rPr lang="en-GB" altLang="fr-FR" sz="2400" dirty="0">
                <a:solidFill>
                  <a:schemeClr val="accent1"/>
                </a:solidFill>
              </a:rPr>
              <a:t>En quoi </a:t>
            </a:r>
            <a:r>
              <a:rPr lang="en-GB" altLang="fr-FR" sz="2400" dirty="0" err="1">
                <a:solidFill>
                  <a:schemeClr val="accent1"/>
                </a:solidFill>
              </a:rPr>
              <a:t>cela</a:t>
            </a:r>
            <a:r>
              <a:rPr lang="en-GB" altLang="fr-FR" sz="2400" dirty="0">
                <a:solidFill>
                  <a:schemeClr val="accent1"/>
                </a:solidFill>
              </a:rPr>
              <a:t> me </a:t>
            </a:r>
            <a:r>
              <a:rPr lang="en-GB" altLang="fr-FR" sz="2400" dirty="0" err="1">
                <a:solidFill>
                  <a:schemeClr val="accent1"/>
                </a:solidFill>
              </a:rPr>
              <a:t>concerne</a:t>
            </a:r>
            <a:r>
              <a:rPr lang="en-GB" altLang="fr-FR" sz="2400" dirty="0">
                <a:solidFill>
                  <a:schemeClr val="accent1"/>
                </a:solidFill>
              </a:rPr>
              <a:t>-t-</a:t>
            </a:r>
            <a:r>
              <a:rPr lang="en-GB" altLang="fr-FR" sz="2400" dirty="0" err="1">
                <a:solidFill>
                  <a:schemeClr val="accent1"/>
                </a:solidFill>
              </a:rPr>
              <a:t>il</a:t>
            </a:r>
            <a:r>
              <a:rPr lang="en-GB" altLang="fr-FR" sz="2400" dirty="0">
                <a:solidFill>
                  <a:schemeClr val="accent1"/>
                </a:solidFill>
              </a:rPr>
              <a:t>?</a:t>
            </a:r>
          </a:p>
          <a:p>
            <a:pPr algn="ctr" eaLnBrk="1" hangingPunct="1">
              <a:buFont typeface="Wingdings" pitchFamily="2" charset="2"/>
              <a:buNone/>
            </a:pPr>
            <a:r>
              <a:rPr lang="en-GB" altLang="fr-FR" sz="2400" dirty="0" err="1">
                <a:solidFill>
                  <a:schemeClr val="accent1"/>
                </a:solidFill>
              </a:rPr>
              <a:t>Qu’est-ce</a:t>
            </a:r>
            <a:r>
              <a:rPr lang="en-GB" altLang="fr-FR" sz="2400" dirty="0">
                <a:solidFill>
                  <a:schemeClr val="accent1"/>
                </a:solidFill>
              </a:rPr>
              <a:t> </a:t>
            </a:r>
            <a:r>
              <a:rPr lang="en-GB" altLang="fr-FR" sz="2400" dirty="0" err="1">
                <a:solidFill>
                  <a:schemeClr val="accent1"/>
                </a:solidFill>
              </a:rPr>
              <a:t>que</a:t>
            </a:r>
            <a:r>
              <a:rPr lang="en-GB" altLang="fr-FR" sz="2400" dirty="0">
                <a:solidFill>
                  <a:schemeClr val="accent1"/>
                </a:solidFill>
              </a:rPr>
              <a:t> </a:t>
            </a:r>
            <a:r>
              <a:rPr lang="en-GB" altLang="fr-FR" sz="2400" dirty="0" err="1">
                <a:solidFill>
                  <a:schemeClr val="accent1"/>
                </a:solidFill>
              </a:rPr>
              <a:t>j’y</a:t>
            </a:r>
            <a:r>
              <a:rPr lang="en-GB" altLang="fr-FR" sz="2400" dirty="0">
                <a:solidFill>
                  <a:schemeClr val="accent1"/>
                </a:solidFill>
              </a:rPr>
              <a:t> </a:t>
            </a:r>
            <a:r>
              <a:rPr lang="en-GB" altLang="fr-FR" sz="2400" dirty="0" err="1">
                <a:solidFill>
                  <a:schemeClr val="accent1"/>
                </a:solidFill>
              </a:rPr>
              <a:t>gagne</a:t>
            </a:r>
            <a:r>
              <a:rPr lang="en-GB" altLang="fr-FR" sz="2400" dirty="0">
                <a:solidFill>
                  <a:schemeClr val="accent1"/>
                </a:solidFill>
              </a:rPr>
              <a:t>?</a:t>
            </a:r>
            <a:endParaRPr lang="en-US" altLang="fr-FR" sz="2400" dirty="0">
              <a:solidFill>
                <a:schemeClr val="accent1"/>
              </a:solidFill>
            </a:endParaRPr>
          </a:p>
        </p:txBody>
      </p:sp>
      <p:pic>
        <p:nvPicPr>
          <p:cNvPr id="21508" name="Picture 4" descr="j028344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20452" y="2852936"/>
            <a:ext cx="4511788" cy="3092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4341526"/>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866" name="Rectangle 2"/>
          <p:cNvSpPr>
            <a:spLocks noGrp="1" noChangeArrowheads="1"/>
          </p:cNvSpPr>
          <p:nvPr>
            <p:ph type="title"/>
          </p:nvPr>
        </p:nvSpPr>
        <p:spPr>
          <a:xfrm>
            <a:off x="0" y="274638"/>
            <a:ext cx="9036496" cy="1143000"/>
          </a:xfrm>
        </p:spPr>
        <p:txBody>
          <a:bodyPr/>
          <a:lstStyle/>
          <a:p>
            <a:pPr eaLnBrk="1" hangingPunct="1">
              <a:defRPr/>
            </a:pPr>
            <a:r>
              <a:rPr lang="en-GB" sz="3600" b="1" dirty="0">
                <a:solidFill>
                  <a:schemeClr val="tx2">
                    <a:lumMod val="75000"/>
                  </a:schemeClr>
                </a:solidFill>
              </a:rPr>
              <a:t>Pour y </a:t>
            </a:r>
            <a:r>
              <a:rPr lang="en-GB" sz="3600" b="1" dirty="0" err="1">
                <a:solidFill>
                  <a:schemeClr val="tx2">
                    <a:lumMod val="75000"/>
                  </a:schemeClr>
                </a:solidFill>
              </a:rPr>
              <a:t>répondre</a:t>
            </a:r>
            <a:r>
              <a:rPr lang="en-GB" sz="3600" b="1" dirty="0">
                <a:solidFill>
                  <a:schemeClr val="tx2">
                    <a:lumMod val="75000"/>
                  </a:schemeClr>
                </a:solidFill>
              </a:rPr>
              <a:t>, </a:t>
            </a:r>
            <a:r>
              <a:rPr lang="en-GB" sz="3600" b="1" dirty="0" err="1">
                <a:solidFill>
                  <a:schemeClr val="tx2">
                    <a:lumMod val="75000"/>
                  </a:schemeClr>
                </a:solidFill>
              </a:rPr>
              <a:t>donnez-vous</a:t>
            </a:r>
            <a:r>
              <a:rPr lang="en-GB" sz="3600" b="1" dirty="0">
                <a:solidFill>
                  <a:schemeClr val="tx2">
                    <a:lumMod val="75000"/>
                  </a:schemeClr>
                </a:solidFill>
              </a:rPr>
              <a:t> un </a:t>
            </a:r>
            <a:r>
              <a:rPr lang="fr-FR" sz="3600" b="1" dirty="0">
                <a:solidFill>
                  <a:schemeClr val="tx2">
                    <a:lumMod val="75000"/>
                  </a:schemeClr>
                </a:solidFill>
              </a:rPr>
              <a:t>« SOCO »</a:t>
            </a:r>
          </a:p>
        </p:txBody>
      </p:sp>
      <p:sp>
        <p:nvSpPr>
          <p:cNvPr id="18435" name="Rectangle 3"/>
          <p:cNvSpPr>
            <a:spLocks noGrp="1" noChangeArrowheads="1"/>
          </p:cNvSpPr>
          <p:nvPr>
            <p:ph type="body" idx="1"/>
          </p:nvPr>
        </p:nvSpPr>
        <p:spPr>
          <a:xfrm>
            <a:off x="179512" y="1438281"/>
            <a:ext cx="8784976" cy="4727023"/>
          </a:xfrm>
        </p:spPr>
        <p:txBody>
          <a:bodyPr/>
          <a:lstStyle/>
          <a:p>
            <a:pPr algn="ctr" eaLnBrk="1" hangingPunct="1">
              <a:buFont typeface="Wingdings" pitchFamily="2" charset="2"/>
              <a:buNone/>
              <a:defRPr/>
            </a:pPr>
            <a:endParaRPr lang="en-GB" altLang="fr-FR" b="1" dirty="0">
              <a:solidFill>
                <a:srgbClr val="333399"/>
              </a:solidFill>
            </a:endParaRPr>
          </a:p>
          <a:p>
            <a:pPr algn="ctr" eaLnBrk="1" hangingPunct="1">
              <a:buFont typeface="Wingdings" pitchFamily="2" charset="2"/>
              <a:buNone/>
              <a:defRPr/>
            </a:pPr>
            <a:r>
              <a:rPr lang="en-GB" altLang="fr-FR" b="1" dirty="0">
                <a:solidFill>
                  <a:schemeClr val="hlink"/>
                </a:solidFill>
              </a:rPr>
              <a:t>S</a:t>
            </a:r>
            <a:r>
              <a:rPr lang="en-GB" altLang="fr-FR" b="1" dirty="0">
                <a:solidFill>
                  <a:srgbClr val="333399"/>
                </a:solidFill>
              </a:rPr>
              <a:t>ingle</a:t>
            </a:r>
          </a:p>
          <a:p>
            <a:pPr algn="ctr" eaLnBrk="1" hangingPunct="1">
              <a:buFont typeface="Wingdings" pitchFamily="2" charset="2"/>
              <a:buNone/>
              <a:defRPr/>
            </a:pPr>
            <a:r>
              <a:rPr lang="en-GB" altLang="fr-FR" b="1" dirty="0">
                <a:solidFill>
                  <a:schemeClr val="hlink"/>
                </a:solidFill>
              </a:rPr>
              <a:t>O</a:t>
            </a:r>
            <a:r>
              <a:rPr lang="en-GB" altLang="fr-FR" b="1" dirty="0">
                <a:solidFill>
                  <a:srgbClr val="333399"/>
                </a:solidFill>
              </a:rPr>
              <a:t>verarching</a:t>
            </a:r>
          </a:p>
          <a:p>
            <a:pPr algn="ctr" eaLnBrk="1" hangingPunct="1">
              <a:buFont typeface="Wingdings" pitchFamily="2" charset="2"/>
              <a:buNone/>
              <a:defRPr/>
            </a:pPr>
            <a:r>
              <a:rPr lang="en-GB" altLang="fr-FR" b="1" dirty="0">
                <a:solidFill>
                  <a:schemeClr val="hlink"/>
                </a:solidFill>
              </a:rPr>
              <a:t>C</a:t>
            </a:r>
            <a:r>
              <a:rPr lang="en-GB" altLang="fr-FR" b="1" dirty="0">
                <a:solidFill>
                  <a:srgbClr val="333399"/>
                </a:solidFill>
              </a:rPr>
              <a:t>ommunication </a:t>
            </a:r>
          </a:p>
          <a:p>
            <a:pPr algn="ctr" eaLnBrk="1" hangingPunct="1">
              <a:buFont typeface="Wingdings" pitchFamily="2" charset="2"/>
              <a:buNone/>
              <a:defRPr/>
            </a:pPr>
            <a:r>
              <a:rPr lang="en-GB" altLang="fr-FR" b="1" dirty="0">
                <a:solidFill>
                  <a:schemeClr val="hlink"/>
                </a:solidFill>
              </a:rPr>
              <a:t>O</a:t>
            </a:r>
            <a:r>
              <a:rPr lang="en-GB" altLang="fr-FR" b="1" dirty="0">
                <a:solidFill>
                  <a:srgbClr val="333399"/>
                </a:solidFill>
              </a:rPr>
              <a:t>utcome*</a:t>
            </a:r>
          </a:p>
          <a:p>
            <a:pPr algn="ctr" eaLnBrk="1" hangingPunct="1">
              <a:buFont typeface="Wingdings" pitchFamily="2" charset="2"/>
              <a:buNone/>
              <a:defRPr/>
            </a:pPr>
            <a:endParaRPr lang="en-US" altLang="fr-FR" sz="2400" b="1" dirty="0">
              <a:solidFill>
                <a:srgbClr val="333399"/>
              </a:solidFill>
            </a:endParaRPr>
          </a:p>
          <a:p>
            <a:pPr algn="ctr" eaLnBrk="1" hangingPunct="1">
              <a:buFont typeface="Wingdings" pitchFamily="2" charset="2"/>
              <a:buNone/>
              <a:defRPr/>
            </a:pPr>
            <a:r>
              <a:rPr lang="en-US" altLang="fr-FR" sz="2400" b="1" dirty="0">
                <a:solidFill>
                  <a:srgbClr val="333399"/>
                </a:solidFill>
              </a:rPr>
              <a:t>En </a:t>
            </a:r>
            <a:r>
              <a:rPr lang="en-US" altLang="fr-FR" sz="2400" b="1" dirty="0" err="1">
                <a:solidFill>
                  <a:srgbClr val="333399"/>
                </a:solidFill>
              </a:rPr>
              <a:t>français</a:t>
            </a:r>
            <a:r>
              <a:rPr lang="en-US" altLang="fr-FR" sz="2400" b="1" dirty="0">
                <a:solidFill>
                  <a:srgbClr val="333399"/>
                </a:solidFill>
              </a:rPr>
              <a:t>:</a:t>
            </a:r>
          </a:p>
          <a:p>
            <a:pPr algn="ctr" eaLnBrk="1" hangingPunct="1">
              <a:buFont typeface="Wingdings" pitchFamily="2" charset="2"/>
              <a:buNone/>
              <a:defRPr/>
            </a:pPr>
            <a:r>
              <a:rPr lang="en-US" altLang="fr-FR" sz="2400" b="1" dirty="0">
                <a:solidFill>
                  <a:srgbClr val="333399"/>
                </a:solidFill>
              </a:rPr>
              <a:t>RGUC = </a:t>
            </a:r>
            <a:r>
              <a:rPr lang="en-US" altLang="fr-FR" sz="2400" b="1" dirty="0" err="1">
                <a:solidFill>
                  <a:srgbClr val="333399"/>
                </a:solidFill>
              </a:rPr>
              <a:t>Résultat</a:t>
            </a:r>
            <a:r>
              <a:rPr lang="en-US" altLang="fr-FR" sz="2400" b="1" dirty="0">
                <a:solidFill>
                  <a:srgbClr val="333399"/>
                </a:solidFill>
              </a:rPr>
              <a:t> Global Unique de Communication</a:t>
            </a:r>
          </a:p>
        </p:txBody>
      </p:sp>
    </p:spTree>
    <p:extLst>
      <p:ext uri="{BB962C8B-B14F-4D97-AF65-F5344CB8AC3E}">
        <p14:creationId xmlns:p14="http://schemas.microsoft.com/office/powerpoint/2010/main" val="31280276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5154" name="Rectangle 2"/>
          <p:cNvSpPr>
            <a:spLocks noGrp="1" noChangeArrowheads="1"/>
          </p:cNvSpPr>
          <p:nvPr>
            <p:ph type="title"/>
          </p:nvPr>
        </p:nvSpPr>
        <p:spPr/>
        <p:txBody>
          <a:bodyPr/>
          <a:lstStyle/>
          <a:p>
            <a:pPr eaLnBrk="1" hangingPunct="1">
              <a:defRPr/>
            </a:pPr>
            <a:r>
              <a:rPr lang="en-GB" sz="3600" b="1" dirty="0" err="1">
                <a:solidFill>
                  <a:schemeClr val="tx2">
                    <a:lumMod val="75000"/>
                  </a:schemeClr>
                </a:solidFill>
              </a:rPr>
              <a:t>Demandez-vous</a:t>
            </a:r>
            <a:r>
              <a:rPr lang="en-GB" sz="3600" b="1" dirty="0">
                <a:solidFill>
                  <a:schemeClr val="tx2">
                    <a:lumMod val="75000"/>
                  </a:schemeClr>
                </a:solidFill>
              </a:rPr>
              <a:t> …</a:t>
            </a:r>
            <a:endParaRPr lang="en-US" sz="3600" b="1" dirty="0">
              <a:solidFill>
                <a:schemeClr val="tx2">
                  <a:lumMod val="75000"/>
                </a:schemeClr>
              </a:solidFill>
            </a:endParaRPr>
          </a:p>
        </p:txBody>
      </p:sp>
      <p:sp>
        <p:nvSpPr>
          <p:cNvPr id="17411" name="Rectangle 3"/>
          <p:cNvSpPr>
            <a:spLocks noGrp="1" noChangeArrowheads="1"/>
          </p:cNvSpPr>
          <p:nvPr>
            <p:ph type="body" idx="1"/>
          </p:nvPr>
        </p:nvSpPr>
        <p:spPr>
          <a:xfrm>
            <a:off x="179512" y="1600200"/>
            <a:ext cx="8507288" cy="4525963"/>
          </a:xfrm>
        </p:spPr>
        <p:txBody>
          <a:bodyPr/>
          <a:lstStyle/>
          <a:p>
            <a:pPr eaLnBrk="1" hangingPunct="1">
              <a:buFont typeface="Wingdings" pitchFamily="2" charset="2"/>
              <a:buNone/>
            </a:pPr>
            <a:r>
              <a:rPr lang="en-GB" altLang="fr-FR" sz="2800" b="1" dirty="0" err="1">
                <a:solidFill>
                  <a:srgbClr val="002060"/>
                </a:solidFill>
              </a:rPr>
              <a:t>Pourquoi</a:t>
            </a:r>
            <a:r>
              <a:rPr lang="en-GB" altLang="fr-FR" sz="2800" b="1" dirty="0">
                <a:solidFill>
                  <a:srgbClr val="002060"/>
                </a:solidFill>
              </a:rPr>
              <a:t> </a:t>
            </a:r>
            <a:r>
              <a:rPr lang="en-GB" altLang="fr-FR" sz="2800" b="1" dirty="0" err="1">
                <a:solidFill>
                  <a:srgbClr val="002060"/>
                </a:solidFill>
              </a:rPr>
              <a:t>vous</a:t>
            </a:r>
            <a:r>
              <a:rPr lang="en-GB" altLang="fr-FR" sz="2800" b="1" dirty="0">
                <a:solidFill>
                  <a:srgbClr val="002060"/>
                </a:solidFill>
              </a:rPr>
              <a:t> </a:t>
            </a:r>
            <a:r>
              <a:rPr lang="en-GB" altLang="fr-FR" sz="2800" b="1" dirty="0" err="1">
                <a:solidFill>
                  <a:srgbClr val="002060"/>
                </a:solidFill>
              </a:rPr>
              <a:t>communiquez</a:t>
            </a:r>
            <a:r>
              <a:rPr lang="en-GB" altLang="fr-FR" sz="2800" b="1" dirty="0">
                <a:solidFill>
                  <a:srgbClr val="002060"/>
                </a:solidFill>
              </a:rPr>
              <a:t>?</a:t>
            </a:r>
          </a:p>
          <a:p>
            <a:pPr eaLnBrk="1" hangingPunct="1">
              <a:buFont typeface="Wingdings" pitchFamily="2" charset="2"/>
              <a:buNone/>
            </a:pPr>
            <a:r>
              <a:rPr lang="en-GB" altLang="fr-FR" sz="2800" b="1" dirty="0" err="1">
                <a:solidFill>
                  <a:srgbClr val="002060"/>
                </a:solidFill>
              </a:rPr>
              <a:t>Quand</a:t>
            </a:r>
            <a:r>
              <a:rPr lang="en-GB" altLang="fr-FR" sz="2800" b="1" dirty="0">
                <a:solidFill>
                  <a:srgbClr val="002060"/>
                </a:solidFill>
              </a:rPr>
              <a:t> </a:t>
            </a:r>
            <a:r>
              <a:rPr lang="en-GB" altLang="fr-FR" sz="2800" b="1" dirty="0" err="1">
                <a:solidFill>
                  <a:srgbClr val="002060"/>
                </a:solidFill>
              </a:rPr>
              <a:t>vous</a:t>
            </a:r>
            <a:r>
              <a:rPr lang="en-GB" altLang="fr-FR" sz="2800" b="1" dirty="0">
                <a:solidFill>
                  <a:srgbClr val="002060"/>
                </a:solidFill>
              </a:rPr>
              <a:t> </a:t>
            </a:r>
            <a:r>
              <a:rPr lang="en-GB" altLang="fr-FR" sz="2800" b="1" dirty="0" err="1">
                <a:solidFill>
                  <a:srgbClr val="002060"/>
                </a:solidFill>
              </a:rPr>
              <a:t>parlez</a:t>
            </a:r>
            <a:r>
              <a:rPr lang="en-GB" altLang="fr-FR" sz="2800" b="1" dirty="0">
                <a:solidFill>
                  <a:srgbClr val="002060"/>
                </a:solidFill>
              </a:rPr>
              <a:t>, </a:t>
            </a:r>
            <a:r>
              <a:rPr lang="en-GB" altLang="fr-FR" sz="2800" b="1" dirty="0" err="1">
                <a:solidFill>
                  <a:srgbClr val="002060"/>
                </a:solidFill>
              </a:rPr>
              <a:t>écrivez</a:t>
            </a:r>
            <a:r>
              <a:rPr lang="en-GB" altLang="fr-FR" sz="2800" b="1" dirty="0">
                <a:solidFill>
                  <a:srgbClr val="002060"/>
                </a:solidFill>
              </a:rPr>
              <a:t> </a:t>
            </a:r>
            <a:r>
              <a:rPr lang="en-GB" altLang="fr-FR" sz="2800" b="1" dirty="0" err="1">
                <a:solidFill>
                  <a:srgbClr val="002060"/>
                </a:solidFill>
              </a:rPr>
              <a:t>ou</a:t>
            </a:r>
            <a:r>
              <a:rPr lang="en-GB" altLang="fr-FR" sz="2800" b="1" dirty="0">
                <a:solidFill>
                  <a:srgbClr val="002060"/>
                </a:solidFill>
              </a:rPr>
              <a:t> </a:t>
            </a:r>
            <a:r>
              <a:rPr lang="en-GB" altLang="fr-FR" sz="2800" b="1" dirty="0" err="1">
                <a:solidFill>
                  <a:srgbClr val="002060"/>
                </a:solidFill>
              </a:rPr>
              <a:t>présentez</a:t>
            </a:r>
            <a:r>
              <a:rPr lang="en-GB" altLang="fr-FR" sz="2800" b="1" dirty="0">
                <a:solidFill>
                  <a:srgbClr val="002060"/>
                </a:solidFill>
              </a:rPr>
              <a:t> …</a:t>
            </a:r>
          </a:p>
          <a:p>
            <a:pPr eaLnBrk="1" hangingPunct="1">
              <a:buFont typeface="Wingdings" pitchFamily="2" charset="2"/>
              <a:buNone/>
            </a:pPr>
            <a:endParaRPr lang="en-GB" altLang="fr-FR" sz="2800" dirty="0">
              <a:solidFill>
                <a:srgbClr val="002060"/>
              </a:solidFill>
            </a:endParaRPr>
          </a:p>
          <a:p>
            <a:pPr marL="514350" indent="-514350" eaLnBrk="1" hangingPunct="1">
              <a:buFont typeface="+mj-lt"/>
              <a:buAutoNum type="arabicPeriod"/>
            </a:pPr>
            <a:r>
              <a:rPr lang="en-GB" altLang="fr-FR" sz="2800" dirty="0" err="1">
                <a:solidFill>
                  <a:srgbClr val="002060"/>
                </a:solidFill>
              </a:rPr>
              <a:t>Quel</a:t>
            </a:r>
            <a:r>
              <a:rPr lang="en-GB" altLang="fr-FR" sz="2800" dirty="0">
                <a:solidFill>
                  <a:srgbClr val="002060"/>
                </a:solidFill>
              </a:rPr>
              <a:t> </a:t>
            </a:r>
            <a:r>
              <a:rPr lang="en-GB" altLang="fr-FR" sz="2800" dirty="0" err="1">
                <a:solidFill>
                  <a:srgbClr val="002060"/>
                </a:solidFill>
              </a:rPr>
              <a:t>est</a:t>
            </a:r>
            <a:r>
              <a:rPr lang="en-GB" altLang="fr-FR" sz="2800" dirty="0">
                <a:solidFill>
                  <a:srgbClr val="002060"/>
                </a:solidFill>
              </a:rPr>
              <a:t> le </a:t>
            </a:r>
            <a:r>
              <a:rPr lang="en-GB" altLang="fr-FR" sz="2800" dirty="0" err="1">
                <a:solidFill>
                  <a:srgbClr val="002060"/>
                </a:solidFill>
              </a:rPr>
              <a:t>sujet</a:t>
            </a:r>
            <a:r>
              <a:rPr lang="en-GB" altLang="fr-FR" sz="2800" dirty="0">
                <a:solidFill>
                  <a:srgbClr val="002060"/>
                </a:solidFill>
              </a:rPr>
              <a:t>/</a:t>
            </a:r>
            <a:r>
              <a:rPr lang="en-GB" altLang="fr-FR" sz="2800" dirty="0" err="1">
                <a:solidFill>
                  <a:srgbClr val="002060"/>
                </a:solidFill>
              </a:rPr>
              <a:t>problème</a:t>
            </a:r>
            <a:r>
              <a:rPr lang="en-GB" altLang="fr-FR" sz="2800" dirty="0">
                <a:solidFill>
                  <a:srgbClr val="002060"/>
                </a:solidFill>
              </a:rPr>
              <a:t>?</a:t>
            </a:r>
          </a:p>
          <a:p>
            <a:pPr marL="514350" indent="-514350" eaLnBrk="1" hangingPunct="1">
              <a:buFont typeface="+mj-lt"/>
              <a:buAutoNum type="arabicPeriod"/>
            </a:pPr>
            <a:r>
              <a:rPr lang="en-GB" altLang="fr-FR" sz="2800" dirty="0" err="1">
                <a:solidFill>
                  <a:srgbClr val="002060"/>
                </a:solidFill>
              </a:rPr>
              <a:t>Quel</a:t>
            </a:r>
            <a:r>
              <a:rPr lang="en-GB" altLang="fr-FR" sz="2800" dirty="0">
                <a:solidFill>
                  <a:srgbClr val="002060"/>
                </a:solidFill>
              </a:rPr>
              <a:t> </a:t>
            </a:r>
            <a:r>
              <a:rPr lang="en-GB" altLang="fr-FR" sz="2800" dirty="0" err="1">
                <a:solidFill>
                  <a:srgbClr val="002060"/>
                </a:solidFill>
              </a:rPr>
              <a:t>problème</a:t>
            </a:r>
            <a:r>
              <a:rPr lang="en-GB" altLang="fr-FR" sz="2800" dirty="0">
                <a:solidFill>
                  <a:srgbClr val="002060"/>
                </a:solidFill>
              </a:rPr>
              <a:t> </a:t>
            </a:r>
            <a:r>
              <a:rPr lang="en-GB" altLang="fr-FR" sz="2800" dirty="0" err="1">
                <a:solidFill>
                  <a:srgbClr val="002060"/>
                </a:solidFill>
              </a:rPr>
              <a:t>résoudre</a:t>
            </a:r>
            <a:r>
              <a:rPr lang="en-GB" altLang="fr-FR" sz="2800" dirty="0">
                <a:solidFill>
                  <a:srgbClr val="002060"/>
                </a:solidFill>
              </a:rPr>
              <a:t> </a:t>
            </a:r>
            <a:r>
              <a:rPr lang="en-GB" altLang="fr-FR" sz="2800" b="1" dirty="0">
                <a:solidFill>
                  <a:srgbClr val="002060"/>
                </a:solidFill>
              </a:rPr>
              <a:t>MAINTENANT</a:t>
            </a:r>
            <a:r>
              <a:rPr lang="en-GB" altLang="fr-FR" sz="2800" dirty="0">
                <a:solidFill>
                  <a:srgbClr val="002060"/>
                </a:solidFill>
              </a:rPr>
              <a:t>?</a:t>
            </a:r>
          </a:p>
          <a:p>
            <a:pPr marL="514350" indent="-514350" eaLnBrk="1" hangingPunct="1">
              <a:buFont typeface="+mj-lt"/>
              <a:buAutoNum type="arabicPeriod"/>
            </a:pPr>
            <a:r>
              <a:rPr lang="en-GB" altLang="fr-FR" sz="2800" dirty="0">
                <a:solidFill>
                  <a:srgbClr val="002060"/>
                </a:solidFill>
              </a:rPr>
              <a:t>Qui </a:t>
            </a:r>
            <a:r>
              <a:rPr lang="en-GB" altLang="fr-FR" sz="2800" dirty="0" err="1">
                <a:solidFill>
                  <a:srgbClr val="002060"/>
                </a:solidFill>
              </a:rPr>
              <a:t>doit</a:t>
            </a:r>
            <a:r>
              <a:rPr lang="en-GB" altLang="fr-FR" sz="2800" dirty="0">
                <a:solidFill>
                  <a:srgbClr val="002060"/>
                </a:solidFill>
              </a:rPr>
              <a:t> changer de </a:t>
            </a:r>
            <a:r>
              <a:rPr lang="en-GB" altLang="fr-FR" sz="2800" dirty="0" err="1">
                <a:solidFill>
                  <a:srgbClr val="002060"/>
                </a:solidFill>
              </a:rPr>
              <a:t>comportement</a:t>
            </a:r>
            <a:r>
              <a:rPr lang="en-GB" altLang="fr-FR" sz="2800" dirty="0">
                <a:solidFill>
                  <a:srgbClr val="002060"/>
                </a:solidFill>
              </a:rPr>
              <a:t> (</a:t>
            </a:r>
            <a:r>
              <a:rPr lang="en-GB" altLang="fr-FR" sz="2800" dirty="0" err="1">
                <a:solidFill>
                  <a:srgbClr val="002060"/>
                </a:solidFill>
              </a:rPr>
              <a:t>cible</a:t>
            </a:r>
            <a:r>
              <a:rPr lang="en-GB" altLang="fr-FR" sz="2800" dirty="0">
                <a:solidFill>
                  <a:srgbClr val="002060"/>
                </a:solidFill>
              </a:rPr>
              <a:t>)?</a:t>
            </a:r>
          </a:p>
          <a:p>
            <a:pPr marL="514350" indent="-514350" eaLnBrk="1" hangingPunct="1">
              <a:buFont typeface="+mj-lt"/>
              <a:buAutoNum type="arabicPeriod"/>
            </a:pPr>
            <a:r>
              <a:rPr lang="en-GB" altLang="fr-FR" sz="2800" dirty="0">
                <a:solidFill>
                  <a:srgbClr val="002060"/>
                </a:solidFill>
              </a:rPr>
              <a:t>A </a:t>
            </a:r>
            <a:r>
              <a:rPr lang="en-GB" altLang="fr-FR" sz="2800" dirty="0" err="1">
                <a:solidFill>
                  <a:srgbClr val="002060"/>
                </a:solidFill>
              </a:rPr>
              <a:t>quel</a:t>
            </a:r>
            <a:r>
              <a:rPr lang="en-GB" altLang="fr-FR" sz="2800" dirty="0">
                <a:solidFill>
                  <a:srgbClr val="002060"/>
                </a:solidFill>
              </a:rPr>
              <a:t> </a:t>
            </a:r>
            <a:r>
              <a:rPr lang="en-GB" altLang="fr-FR" sz="2800" dirty="0" err="1">
                <a:solidFill>
                  <a:srgbClr val="002060"/>
                </a:solidFill>
              </a:rPr>
              <a:t>changement</a:t>
            </a:r>
            <a:r>
              <a:rPr lang="en-GB" altLang="fr-FR" sz="2800" dirty="0">
                <a:solidFill>
                  <a:srgbClr val="002060"/>
                </a:solidFill>
              </a:rPr>
              <a:t> </a:t>
            </a:r>
            <a:r>
              <a:rPr lang="en-GB" altLang="fr-FR" sz="2800" dirty="0" err="1">
                <a:solidFill>
                  <a:srgbClr val="002060"/>
                </a:solidFill>
              </a:rPr>
              <a:t>voulez-vous</a:t>
            </a:r>
            <a:r>
              <a:rPr lang="en-GB" altLang="fr-FR" sz="2800" dirty="0">
                <a:solidFill>
                  <a:srgbClr val="002060"/>
                </a:solidFill>
              </a:rPr>
              <a:t> assister?</a:t>
            </a:r>
            <a:endParaRPr lang="en-US" altLang="fr-FR" sz="2800" dirty="0">
              <a:solidFill>
                <a:srgbClr val="002060"/>
              </a:solidFill>
            </a:endParaRPr>
          </a:p>
        </p:txBody>
      </p:sp>
    </p:spTree>
    <p:extLst>
      <p:ext uri="{BB962C8B-B14F-4D97-AF65-F5344CB8AC3E}">
        <p14:creationId xmlns:p14="http://schemas.microsoft.com/office/powerpoint/2010/main" val="115503193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74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41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41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4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9776"/>
            <a:ext cx="8229600" cy="1143000"/>
          </a:xfrm>
        </p:spPr>
        <p:txBody>
          <a:bodyPr/>
          <a:lstStyle/>
          <a:p>
            <a:r>
              <a:rPr lang="fr-FR" sz="3600" b="1" dirty="0">
                <a:solidFill>
                  <a:srgbClr val="002060"/>
                </a:solidFill>
              </a:rPr>
              <a:t>Exemple de RGUC N°1</a:t>
            </a:r>
          </a:p>
        </p:txBody>
      </p:sp>
      <p:sp>
        <p:nvSpPr>
          <p:cNvPr id="3" name="Espace réservé du contenu 2"/>
          <p:cNvSpPr>
            <a:spLocks noGrp="1"/>
          </p:cNvSpPr>
          <p:nvPr>
            <p:ph idx="1"/>
          </p:nvPr>
        </p:nvSpPr>
        <p:spPr>
          <a:xfrm>
            <a:off x="251520" y="1423317"/>
            <a:ext cx="8712968" cy="4525963"/>
          </a:xfrm>
        </p:spPr>
        <p:txBody>
          <a:bodyPr/>
          <a:lstStyle/>
          <a:p>
            <a:pPr marL="514350" indent="-514350">
              <a:buFont typeface="+mj-lt"/>
              <a:buAutoNum type="arabicPeriod"/>
            </a:pPr>
            <a:r>
              <a:rPr lang="fr-FR" dirty="0">
                <a:solidFill>
                  <a:srgbClr val="002060"/>
                </a:solidFill>
              </a:rPr>
              <a:t>Le paludisme</a:t>
            </a:r>
          </a:p>
          <a:p>
            <a:pPr marL="514350" indent="-514350">
              <a:buFont typeface="+mj-lt"/>
              <a:buAutoNum type="arabicPeriod"/>
            </a:pPr>
            <a:r>
              <a:rPr lang="fr-FR" dirty="0">
                <a:solidFill>
                  <a:srgbClr val="002060"/>
                </a:solidFill>
              </a:rPr>
              <a:t>Augmentation de 15% des cas de paludisme chez les moins de 5 ans</a:t>
            </a:r>
          </a:p>
          <a:p>
            <a:pPr marL="514350" indent="-514350">
              <a:buFont typeface="+mj-lt"/>
              <a:buAutoNum type="arabicPeriod"/>
            </a:pPr>
            <a:r>
              <a:rPr lang="fr-FR" dirty="0">
                <a:solidFill>
                  <a:srgbClr val="002060"/>
                </a:solidFill>
              </a:rPr>
              <a:t>Les mères, les chefs de familles</a:t>
            </a:r>
          </a:p>
          <a:p>
            <a:pPr marL="514350" indent="-514350">
              <a:buFont typeface="+mj-lt"/>
              <a:buAutoNum type="arabicPeriod"/>
            </a:pPr>
            <a:r>
              <a:rPr lang="fr-FR" dirty="0">
                <a:solidFill>
                  <a:srgbClr val="002060"/>
                </a:solidFill>
              </a:rPr>
              <a:t>Au moins 90% des familles utilisent les Moustiquaires Imprégnées d’insecticides à Longue Durée d’Action (MILDA). </a:t>
            </a:r>
          </a:p>
          <a:p>
            <a:endParaRPr lang="fr-FR" dirty="0">
              <a:solidFill>
                <a:srgbClr val="002060"/>
              </a:solidFill>
            </a:endParaRPr>
          </a:p>
        </p:txBody>
      </p:sp>
    </p:spTree>
    <p:extLst>
      <p:ext uri="{BB962C8B-B14F-4D97-AF65-F5344CB8AC3E}">
        <p14:creationId xmlns:p14="http://schemas.microsoft.com/office/powerpoint/2010/main" val="352394127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1210</TotalTime>
  <Words>976</Words>
  <Application>Microsoft Office PowerPoint</Application>
  <PresentationFormat>On-screen Show (4:3)</PresentationFormat>
  <Paragraphs>129</Paragraphs>
  <Slides>12</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Arial Narrow</vt:lpstr>
      <vt:lpstr>Calibri</vt:lpstr>
      <vt:lpstr>Verdana</vt:lpstr>
      <vt:lpstr>Wingdings</vt:lpstr>
      <vt:lpstr>Custom Design</vt:lpstr>
      <vt:lpstr>RC 59 Template EN</vt:lpstr>
      <vt:lpstr>PowerPoint Presentation</vt:lpstr>
      <vt:lpstr>Traitement des messages:  le centre des communications</vt:lpstr>
      <vt:lpstr>Analyse des parties prenantes ou du public</vt:lpstr>
      <vt:lpstr>Les scientifiques et les experts parlent comme ça !</vt:lpstr>
      <vt:lpstr>Aller à l’essentiel !</vt:lpstr>
      <vt:lpstr>Le public se demande toujours…</vt:lpstr>
      <vt:lpstr>Pour y répondre, donnez-vous un « SOCO »</vt:lpstr>
      <vt:lpstr>Demandez-vous …</vt:lpstr>
      <vt:lpstr>Exemple de RGUC N°1</vt:lpstr>
      <vt:lpstr>Exemple de RGUC N°2</vt:lpstr>
      <vt:lpstr>Clause de non-responsabilité</vt:lpstr>
      <vt:lpstr>Merci !</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GOMEZ, Paula</cp:lastModifiedBy>
  <cp:revision>112</cp:revision>
  <dcterms:created xsi:type="dcterms:W3CDTF">2014-07-31T14:26:31Z</dcterms:created>
  <dcterms:modified xsi:type="dcterms:W3CDTF">2018-06-13T14:55:39Z</dcterms:modified>
</cp:coreProperties>
</file>